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718" r:id="rId4"/>
    <p:sldMasterId id="2147483719" r:id="rId5"/>
    <p:sldMasterId id="2147483720" r:id="rId6"/>
    <p:sldMasterId id="2147483721" r:id="rId7"/>
    <p:sldMasterId id="214748372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5" r:id="rId219"/>
    <p:sldId id="466" r:id="rId220"/>
    <p:sldId id="467" r:id="rId221"/>
    <p:sldId id="468" r:id="rId222"/>
    <p:sldId id="469" r:id="rId223"/>
    <p:sldId id="470" r:id="rId224"/>
    <p:sldId id="471" r:id="rId225"/>
    <p:sldId id="472" r:id="rId226"/>
    <p:sldId id="473" r:id="rId227"/>
    <p:sldId id="474" r:id="rId228"/>
    <p:sldId id="475" r:id="rId229"/>
    <p:sldId id="476" r:id="rId230"/>
    <p:sldId id="477" r:id="rId231"/>
    <p:sldId id="478" r:id="rId232"/>
    <p:sldId id="479" r:id="rId233"/>
    <p:sldId id="480" r:id="rId234"/>
    <p:sldId id="481" r:id="rId235"/>
    <p:sldId id="482" r:id="rId236"/>
    <p:sldId id="483" r:id="rId237"/>
    <p:sldId id="484" r:id="rId238"/>
    <p:sldId id="485" r:id="rId239"/>
    <p:sldId id="486" r:id="rId240"/>
    <p:sldId id="487" r:id="rId241"/>
    <p:sldId id="488" r:id="rId242"/>
    <p:sldId id="489" r:id="rId243"/>
    <p:sldId id="490" r:id="rId244"/>
    <p:sldId id="491" r:id="rId245"/>
    <p:sldId id="492" r:id="rId246"/>
    <p:sldId id="493" r:id="rId247"/>
    <p:sldId id="494" r:id="rId248"/>
    <p:sldId id="495" r:id="rId249"/>
    <p:sldId id="496" r:id="rId250"/>
    <p:sldId id="497" r:id="rId251"/>
    <p:sldId id="498" r:id="rId252"/>
    <p:sldId id="499" r:id="rId253"/>
    <p:sldId id="500" r:id="rId254"/>
    <p:sldId id="501" r:id="rId255"/>
    <p:sldId id="502" r:id="rId256"/>
    <p:sldId id="503" r:id="rId257"/>
    <p:sldId id="504" r:id="rId258"/>
    <p:sldId id="505" r:id="rId259"/>
    <p:sldId id="506" r:id="rId260"/>
    <p:sldId id="507" r:id="rId261"/>
    <p:sldId id="508" r:id="rId262"/>
  </p:sldIdLst>
  <p:sldSz cy="6858000" cx="12188050"/>
  <p:notesSz cx="6858000" cy="9144000"/>
  <p:embeddedFontLst>
    <p:embeddedFont>
      <p:font typeface="Roboto"/>
      <p:regular r:id="rId263"/>
      <p:bold r:id="rId264"/>
      <p:italic r:id="rId265"/>
      <p:boldItalic r:id="rId266"/>
    </p:embeddedFont>
    <p:embeddedFont>
      <p:font typeface="Tahoma"/>
      <p:regular r:id="rId267"/>
      <p:bold r:id="rId268"/>
    </p:embeddedFont>
    <p:embeddedFont>
      <p:font typeface="Open Sans"/>
      <p:regular r:id="rId269"/>
      <p:bold r:id="rId270"/>
      <p:italic r:id="rId271"/>
      <p:boldItalic r:id="rId2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B166A2-2C43-4EFE-A640-3ECDD74675D2}">
  <a:tblStyle styleId="{E6B166A2-2C43-4EFE-A640-3ECDD74675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slide" Target="slides/slide185.xml"/><Relationship Id="rId43" Type="http://schemas.openxmlformats.org/officeDocument/2006/relationships/slide" Target="slides/slide34.xml"/><Relationship Id="rId193" Type="http://schemas.openxmlformats.org/officeDocument/2006/relationships/slide" Target="slides/slide184.xml"/><Relationship Id="rId46" Type="http://schemas.openxmlformats.org/officeDocument/2006/relationships/slide" Target="slides/slide37.xml"/><Relationship Id="rId192" Type="http://schemas.openxmlformats.org/officeDocument/2006/relationships/slide" Target="slides/slide183.xml"/><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slide" Target="slides/slide189.xml"/><Relationship Id="rId14" Type="http://schemas.openxmlformats.org/officeDocument/2006/relationships/slide" Target="slides/slide5.xml"/><Relationship Id="rId197" Type="http://schemas.openxmlformats.org/officeDocument/2006/relationships/slide" Target="slides/slide188.xml"/><Relationship Id="rId17" Type="http://schemas.openxmlformats.org/officeDocument/2006/relationships/slide" Target="slides/slide8.xml"/><Relationship Id="rId196" Type="http://schemas.openxmlformats.org/officeDocument/2006/relationships/slide" Target="slides/slide187.xml"/><Relationship Id="rId16" Type="http://schemas.openxmlformats.org/officeDocument/2006/relationships/slide" Target="slides/slide7.xml"/><Relationship Id="rId195" Type="http://schemas.openxmlformats.org/officeDocument/2006/relationships/slide" Target="slides/slide186.xml"/><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slide" Target="slides/slide190.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271" Type="http://schemas.openxmlformats.org/officeDocument/2006/relationships/font" Target="fonts/OpenSans-italic.fntdata"/><Relationship Id="rId87" Type="http://schemas.openxmlformats.org/officeDocument/2006/relationships/slide" Target="slides/slide78.xml"/><Relationship Id="rId270" Type="http://schemas.openxmlformats.org/officeDocument/2006/relationships/font" Target="fonts/OpenSans-bold.fntdata"/><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0.xml"/><Relationship Id="rId4" Type="http://schemas.openxmlformats.org/officeDocument/2006/relationships/slideMaster" Target="slideMasters/slideMaster1.xml"/><Relationship Id="rId148" Type="http://schemas.openxmlformats.org/officeDocument/2006/relationships/slide" Target="slides/slide139.xml"/><Relationship Id="rId269" Type="http://schemas.openxmlformats.org/officeDocument/2006/relationships/font" Target="fonts/OpenSans-regular.fntdata"/><Relationship Id="rId9" Type="http://schemas.openxmlformats.org/officeDocument/2006/relationships/notesMaster" Target="notesMasters/notesMaster1.xml"/><Relationship Id="rId143" Type="http://schemas.openxmlformats.org/officeDocument/2006/relationships/slide" Target="slides/slide134.xml"/><Relationship Id="rId264" Type="http://schemas.openxmlformats.org/officeDocument/2006/relationships/font" Target="fonts/Roboto-bold.fntdata"/><Relationship Id="rId142" Type="http://schemas.openxmlformats.org/officeDocument/2006/relationships/slide" Target="slides/slide133.xml"/><Relationship Id="rId263" Type="http://schemas.openxmlformats.org/officeDocument/2006/relationships/font" Target="fonts/Roboto-regular.fntdata"/><Relationship Id="rId141" Type="http://schemas.openxmlformats.org/officeDocument/2006/relationships/slide" Target="slides/slide132.xml"/><Relationship Id="rId262" Type="http://schemas.openxmlformats.org/officeDocument/2006/relationships/slide" Target="slides/slide253.xml"/><Relationship Id="rId140" Type="http://schemas.openxmlformats.org/officeDocument/2006/relationships/slide" Target="slides/slide131.xml"/><Relationship Id="rId261" Type="http://schemas.openxmlformats.org/officeDocument/2006/relationships/slide" Target="slides/slide252.xml"/><Relationship Id="rId5" Type="http://schemas.openxmlformats.org/officeDocument/2006/relationships/slideMaster" Target="slideMasters/slideMaster2.xml"/><Relationship Id="rId147" Type="http://schemas.openxmlformats.org/officeDocument/2006/relationships/slide" Target="slides/slide138.xml"/><Relationship Id="rId268" Type="http://schemas.openxmlformats.org/officeDocument/2006/relationships/font" Target="fonts/Tahoma-bold.fntdata"/><Relationship Id="rId6" Type="http://schemas.openxmlformats.org/officeDocument/2006/relationships/slideMaster" Target="slideMasters/slideMaster3.xml"/><Relationship Id="rId146" Type="http://schemas.openxmlformats.org/officeDocument/2006/relationships/slide" Target="slides/slide137.xml"/><Relationship Id="rId267" Type="http://schemas.openxmlformats.org/officeDocument/2006/relationships/font" Target="fonts/Tahoma-regular.fntdata"/><Relationship Id="rId7" Type="http://schemas.openxmlformats.org/officeDocument/2006/relationships/slideMaster" Target="slideMasters/slideMaster4.xml"/><Relationship Id="rId145" Type="http://schemas.openxmlformats.org/officeDocument/2006/relationships/slide" Target="slides/slide136.xml"/><Relationship Id="rId266" Type="http://schemas.openxmlformats.org/officeDocument/2006/relationships/font" Target="fonts/Roboto-boldItalic.fntdata"/><Relationship Id="rId8" Type="http://schemas.openxmlformats.org/officeDocument/2006/relationships/slideMaster" Target="slideMasters/slideMaster5.xml"/><Relationship Id="rId144" Type="http://schemas.openxmlformats.org/officeDocument/2006/relationships/slide" Target="slides/slide135.xml"/><Relationship Id="rId265" Type="http://schemas.openxmlformats.org/officeDocument/2006/relationships/font" Target="fonts/Roboto-italic.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260" Type="http://schemas.openxmlformats.org/officeDocument/2006/relationships/slide" Target="slides/slide251.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259" Type="http://schemas.openxmlformats.org/officeDocument/2006/relationships/slide" Target="slides/slide250.xml"/><Relationship Id="rId137" Type="http://schemas.openxmlformats.org/officeDocument/2006/relationships/slide" Target="slides/slide128.xml"/><Relationship Id="rId258" Type="http://schemas.openxmlformats.org/officeDocument/2006/relationships/slide" Target="slides/slide249.xml"/><Relationship Id="rId132" Type="http://schemas.openxmlformats.org/officeDocument/2006/relationships/slide" Target="slides/slide123.xml"/><Relationship Id="rId253" Type="http://schemas.openxmlformats.org/officeDocument/2006/relationships/slide" Target="slides/slide244.xml"/><Relationship Id="rId131" Type="http://schemas.openxmlformats.org/officeDocument/2006/relationships/slide" Target="slides/slide122.xml"/><Relationship Id="rId252" Type="http://schemas.openxmlformats.org/officeDocument/2006/relationships/slide" Target="slides/slide243.xml"/><Relationship Id="rId130" Type="http://schemas.openxmlformats.org/officeDocument/2006/relationships/slide" Target="slides/slide121.xml"/><Relationship Id="rId251" Type="http://schemas.openxmlformats.org/officeDocument/2006/relationships/slide" Target="slides/slide242.xml"/><Relationship Id="rId250" Type="http://schemas.openxmlformats.org/officeDocument/2006/relationships/slide" Target="slides/slide241.xml"/><Relationship Id="rId136" Type="http://schemas.openxmlformats.org/officeDocument/2006/relationships/slide" Target="slides/slide127.xml"/><Relationship Id="rId257" Type="http://schemas.openxmlformats.org/officeDocument/2006/relationships/slide" Target="slides/slide248.xml"/><Relationship Id="rId135" Type="http://schemas.openxmlformats.org/officeDocument/2006/relationships/slide" Target="slides/slide126.xml"/><Relationship Id="rId256" Type="http://schemas.openxmlformats.org/officeDocument/2006/relationships/slide" Target="slides/slide247.xml"/><Relationship Id="rId134" Type="http://schemas.openxmlformats.org/officeDocument/2006/relationships/slide" Target="slides/slide125.xml"/><Relationship Id="rId255" Type="http://schemas.openxmlformats.org/officeDocument/2006/relationships/slide" Target="slides/slide246.xml"/><Relationship Id="rId133" Type="http://schemas.openxmlformats.org/officeDocument/2006/relationships/slide" Target="slides/slide124.xml"/><Relationship Id="rId254" Type="http://schemas.openxmlformats.org/officeDocument/2006/relationships/slide" Target="slides/slide245.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272" Type="http://schemas.openxmlformats.org/officeDocument/2006/relationships/font" Target="fonts/OpenSans-boldItalic.fntdata"/><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228" Type="http://schemas.openxmlformats.org/officeDocument/2006/relationships/slide" Target="slides/slide219.xml"/><Relationship Id="rId106" Type="http://schemas.openxmlformats.org/officeDocument/2006/relationships/slide" Target="slides/slide97.xml"/><Relationship Id="rId227" Type="http://schemas.openxmlformats.org/officeDocument/2006/relationships/slide" Target="slides/slide218.xml"/><Relationship Id="rId105" Type="http://schemas.openxmlformats.org/officeDocument/2006/relationships/slide" Target="slides/slide96.xml"/><Relationship Id="rId226" Type="http://schemas.openxmlformats.org/officeDocument/2006/relationships/slide" Target="slides/slide217.xml"/><Relationship Id="rId104" Type="http://schemas.openxmlformats.org/officeDocument/2006/relationships/slide" Target="slides/slide95.xml"/><Relationship Id="rId225" Type="http://schemas.openxmlformats.org/officeDocument/2006/relationships/slide" Target="slides/slide216.xml"/><Relationship Id="rId109" Type="http://schemas.openxmlformats.org/officeDocument/2006/relationships/slide" Target="slides/slide100.xml"/><Relationship Id="rId108" Type="http://schemas.openxmlformats.org/officeDocument/2006/relationships/slide" Target="slides/slide99.xml"/><Relationship Id="rId229" Type="http://schemas.openxmlformats.org/officeDocument/2006/relationships/slide" Target="slides/slide220.xml"/><Relationship Id="rId220" Type="http://schemas.openxmlformats.org/officeDocument/2006/relationships/slide" Target="slides/slide211.xml"/><Relationship Id="rId103" Type="http://schemas.openxmlformats.org/officeDocument/2006/relationships/slide" Target="slides/slide94.xml"/><Relationship Id="rId224" Type="http://schemas.openxmlformats.org/officeDocument/2006/relationships/slide" Target="slides/slide215.xml"/><Relationship Id="rId102" Type="http://schemas.openxmlformats.org/officeDocument/2006/relationships/slide" Target="slides/slide93.xml"/><Relationship Id="rId223" Type="http://schemas.openxmlformats.org/officeDocument/2006/relationships/slide" Target="slides/slide214.xml"/><Relationship Id="rId101" Type="http://schemas.openxmlformats.org/officeDocument/2006/relationships/slide" Target="slides/slide92.xml"/><Relationship Id="rId222" Type="http://schemas.openxmlformats.org/officeDocument/2006/relationships/slide" Target="slides/slide213.xml"/><Relationship Id="rId100" Type="http://schemas.openxmlformats.org/officeDocument/2006/relationships/slide" Target="slides/slide91.xml"/><Relationship Id="rId221" Type="http://schemas.openxmlformats.org/officeDocument/2006/relationships/slide" Target="slides/slide212.xml"/><Relationship Id="rId217" Type="http://schemas.openxmlformats.org/officeDocument/2006/relationships/slide" Target="slides/slide208.xml"/><Relationship Id="rId216" Type="http://schemas.openxmlformats.org/officeDocument/2006/relationships/slide" Target="slides/slide207.xml"/><Relationship Id="rId215" Type="http://schemas.openxmlformats.org/officeDocument/2006/relationships/slide" Target="slides/slide206.xml"/><Relationship Id="rId214" Type="http://schemas.openxmlformats.org/officeDocument/2006/relationships/slide" Target="slides/slide205.xml"/><Relationship Id="rId219" Type="http://schemas.openxmlformats.org/officeDocument/2006/relationships/slide" Target="slides/slide210.xml"/><Relationship Id="rId218" Type="http://schemas.openxmlformats.org/officeDocument/2006/relationships/slide" Target="slides/slide209.xml"/><Relationship Id="rId213" Type="http://schemas.openxmlformats.org/officeDocument/2006/relationships/slide" Target="slides/slide204.xml"/><Relationship Id="rId212" Type="http://schemas.openxmlformats.org/officeDocument/2006/relationships/slide" Target="slides/slide203.xml"/><Relationship Id="rId211" Type="http://schemas.openxmlformats.org/officeDocument/2006/relationships/slide" Target="slides/slide202.xml"/><Relationship Id="rId210" Type="http://schemas.openxmlformats.org/officeDocument/2006/relationships/slide" Target="slides/slide201.xml"/><Relationship Id="rId129" Type="http://schemas.openxmlformats.org/officeDocument/2006/relationships/slide" Target="slides/slide120.xml"/><Relationship Id="rId128" Type="http://schemas.openxmlformats.org/officeDocument/2006/relationships/slide" Target="slides/slide119.xml"/><Relationship Id="rId249" Type="http://schemas.openxmlformats.org/officeDocument/2006/relationships/slide" Target="slides/slide240.xml"/><Relationship Id="rId127" Type="http://schemas.openxmlformats.org/officeDocument/2006/relationships/slide" Target="slides/slide118.xml"/><Relationship Id="rId248" Type="http://schemas.openxmlformats.org/officeDocument/2006/relationships/slide" Target="slides/slide239.xml"/><Relationship Id="rId126" Type="http://schemas.openxmlformats.org/officeDocument/2006/relationships/slide" Target="slides/slide117.xml"/><Relationship Id="rId247" Type="http://schemas.openxmlformats.org/officeDocument/2006/relationships/slide" Target="slides/slide238.xml"/><Relationship Id="rId121" Type="http://schemas.openxmlformats.org/officeDocument/2006/relationships/slide" Target="slides/slide112.xml"/><Relationship Id="rId242" Type="http://schemas.openxmlformats.org/officeDocument/2006/relationships/slide" Target="slides/slide233.xml"/><Relationship Id="rId120" Type="http://schemas.openxmlformats.org/officeDocument/2006/relationships/slide" Target="slides/slide111.xml"/><Relationship Id="rId241" Type="http://schemas.openxmlformats.org/officeDocument/2006/relationships/slide" Target="slides/slide232.xml"/><Relationship Id="rId240" Type="http://schemas.openxmlformats.org/officeDocument/2006/relationships/slide" Target="slides/slide231.xml"/><Relationship Id="rId125" Type="http://schemas.openxmlformats.org/officeDocument/2006/relationships/slide" Target="slides/slide116.xml"/><Relationship Id="rId246" Type="http://schemas.openxmlformats.org/officeDocument/2006/relationships/slide" Target="slides/slide237.xml"/><Relationship Id="rId124" Type="http://schemas.openxmlformats.org/officeDocument/2006/relationships/slide" Target="slides/slide115.xml"/><Relationship Id="rId245" Type="http://schemas.openxmlformats.org/officeDocument/2006/relationships/slide" Target="slides/slide236.xml"/><Relationship Id="rId123" Type="http://schemas.openxmlformats.org/officeDocument/2006/relationships/slide" Target="slides/slide114.xml"/><Relationship Id="rId244" Type="http://schemas.openxmlformats.org/officeDocument/2006/relationships/slide" Target="slides/slide235.xml"/><Relationship Id="rId122" Type="http://schemas.openxmlformats.org/officeDocument/2006/relationships/slide" Target="slides/slide113.xml"/><Relationship Id="rId243" Type="http://schemas.openxmlformats.org/officeDocument/2006/relationships/slide" Target="slides/slide234.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239" Type="http://schemas.openxmlformats.org/officeDocument/2006/relationships/slide" Target="slides/slide230.xml"/><Relationship Id="rId117" Type="http://schemas.openxmlformats.org/officeDocument/2006/relationships/slide" Target="slides/slide108.xml"/><Relationship Id="rId238" Type="http://schemas.openxmlformats.org/officeDocument/2006/relationships/slide" Target="slides/slide229.xml"/><Relationship Id="rId116" Type="http://schemas.openxmlformats.org/officeDocument/2006/relationships/slide" Target="slides/slide107.xml"/><Relationship Id="rId237" Type="http://schemas.openxmlformats.org/officeDocument/2006/relationships/slide" Target="slides/slide228.xml"/><Relationship Id="rId115" Type="http://schemas.openxmlformats.org/officeDocument/2006/relationships/slide" Target="slides/slide106.xml"/><Relationship Id="rId236" Type="http://schemas.openxmlformats.org/officeDocument/2006/relationships/slide" Target="slides/slide227.xml"/><Relationship Id="rId119" Type="http://schemas.openxmlformats.org/officeDocument/2006/relationships/slide" Target="slides/slide110.xml"/><Relationship Id="rId110" Type="http://schemas.openxmlformats.org/officeDocument/2006/relationships/slide" Target="slides/slide101.xml"/><Relationship Id="rId231" Type="http://schemas.openxmlformats.org/officeDocument/2006/relationships/slide" Target="slides/slide222.xml"/><Relationship Id="rId230" Type="http://schemas.openxmlformats.org/officeDocument/2006/relationships/slide" Target="slides/slide221.xml"/><Relationship Id="rId114" Type="http://schemas.openxmlformats.org/officeDocument/2006/relationships/slide" Target="slides/slide105.xml"/><Relationship Id="rId235" Type="http://schemas.openxmlformats.org/officeDocument/2006/relationships/slide" Target="slides/slide226.xml"/><Relationship Id="rId113" Type="http://schemas.openxmlformats.org/officeDocument/2006/relationships/slide" Target="slides/slide104.xml"/><Relationship Id="rId234" Type="http://schemas.openxmlformats.org/officeDocument/2006/relationships/slide" Target="slides/slide225.xml"/><Relationship Id="rId112" Type="http://schemas.openxmlformats.org/officeDocument/2006/relationships/slide" Target="slides/slide103.xml"/><Relationship Id="rId233" Type="http://schemas.openxmlformats.org/officeDocument/2006/relationships/slide" Target="slides/slide224.xml"/><Relationship Id="rId111" Type="http://schemas.openxmlformats.org/officeDocument/2006/relationships/slide" Target="slides/slide102.xml"/><Relationship Id="rId232" Type="http://schemas.openxmlformats.org/officeDocument/2006/relationships/slide" Target="slides/slide223.xml"/><Relationship Id="rId206" Type="http://schemas.openxmlformats.org/officeDocument/2006/relationships/slide" Target="slides/slide197.xml"/><Relationship Id="rId205" Type="http://schemas.openxmlformats.org/officeDocument/2006/relationships/slide" Target="slides/slide196.xml"/><Relationship Id="rId204" Type="http://schemas.openxmlformats.org/officeDocument/2006/relationships/slide" Target="slides/slide195.xml"/><Relationship Id="rId203" Type="http://schemas.openxmlformats.org/officeDocument/2006/relationships/slide" Target="slides/slide194.xml"/><Relationship Id="rId209" Type="http://schemas.openxmlformats.org/officeDocument/2006/relationships/slide" Target="slides/slide200.xml"/><Relationship Id="rId208" Type="http://schemas.openxmlformats.org/officeDocument/2006/relationships/slide" Target="slides/slide199.xml"/><Relationship Id="rId207" Type="http://schemas.openxmlformats.org/officeDocument/2006/relationships/slide" Target="slides/slide198.xml"/><Relationship Id="rId202" Type="http://schemas.openxmlformats.org/officeDocument/2006/relationships/slide" Target="slides/slide193.xml"/><Relationship Id="rId201" Type="http://schemas.openxmlformats.org/officeDocument/2006/relationships/slide" Target="slides/slide192.xml"/><Relationship Id="rId200" Type="http://schemas.openxmlformats.org/officeDocument/2006/relationships/slide" Target="slides/slide1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products/calculator/#id=a0518a39-ae29-4bd6-868b-162dc3e6fe64"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1409fac004_0_452: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409fac004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246efb1231_0_3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46efb123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246efb1231_0_11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46efb123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2528010299_0_41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52801029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https://cloud.google.com/products/calculator/#id=a0518a39-ae29-4bd6-868b-162dc3e6fe64</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237e02d7f8_0_20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37e02d7f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237e02d7f8_0_21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37e02d7f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2528010299_0_37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528010299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24c63a7d52_0_52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4c63a7d52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24c569fbf7_0_2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4c569fb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24c569fbf7_0_2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4c569fbf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25493dc057_0_7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5493dc05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23c05ef220_0_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3c05ef2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237e02d7f8_0_22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37e02d7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237e02d7f8_0_227: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37e02d7f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237e02d7f8_0_23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37e02d7f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237e02d7f8_0_23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37e02d7f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251b698666_0_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51b6986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251b698666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51b6986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251b698666_0_8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1b69866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251b698666_0_1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51b6986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251b698666_0_8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51b69866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237e02d7f8_0_24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37e02d7f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24c63a7d52_0_56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c63a7d52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r>
              <a:rPr lang="en"/>
              <a:t>Answers might include: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Data modeling</a:t>
            </a:r>
            <a:endParaRPr/>
          </a:p>
          <a:p>
            <a:pPr indent="-317500" lvl="0" marL="457200" rtl="0" algn="l">
              <a:spcBef>
                <a:spcPts val="0"/>
              </a:spcBef>
              <a:spcAft>
                <a:spcPts val="0"/>
              </a:spcAft>
              <a:buSzPts val="1400"/>
              <a:buChar char="●"/>
            </a:pPr>
            <a:r>
              <a:rPr lang="en"/>
              <a:t>Database administration</a:t>
            </a:r>
            <a:endParaRPr/>
          </a:p>
          <a:p>
            <a:pPr indent="-317500" lvl="0" marL="457200" rtl="0" algn="l">
              <a:spcBef>
                <a:spcPts val="0"/>
              </a:spcBef>
              <a:spcAft>
                <a:spcPts val="0"/>
              </a:spcAft>
              <a:buSzPts val="1400"/>
              <a:buChar char="●"/>
            </a:pPr>
            <a:r>
              <a:rPr lang="en"/>
              <a:t>Data analysis</a:t>
            </a:r>
            <a:endParaRPr/>
          </a:p>
          <a:p>
            <a:pPr indent="-317500" lvl="0" marL="457200" rtl="0" algn="l">
              <a:spcBef>
                <a:spcPts val="0"/>
              </a:spcBef>
              <a:spcAft>
                <a:spcPts val="0"/>
              </a:spcAft>
              <a:buSzPts val="1400"/>
              <a:buChar char="●"/>
            </a:pPr>
            <a:r>
              <a:rPr lang="en"/>
              <a:t>Choosing data storage services</a:t>
            </a:r>
            <a:endParaRPr/>
          </a:p>
          <a:p>
            <a:pPr indent="-317500" lvl="0" marL="457200" rtl="0" algn="l">
              <a:spcBef>
                <a:spcPts val="0"/>
              </a:spcBef>
              <a:spcAft>
                <a:spcPts val="0"/>
              </a:spcAft>
              <a:buSzPts val="1400"/>
              <a:buChar char="●"/>
            </a:pPr>
            <a:r>
              <a:rPr lang="en"/>
              <a:t>etc</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237e02d7f8_0_24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37e02d7f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2528010299_0_32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528010299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251b698666_0_9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51b69866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251b698666_0_10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51b69866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251b698666_0_11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51b69866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2e032e9bf6_0_9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e032e9bf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237e02d7f8_0_25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37e02d7f8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237e02d7f8_0_26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37e02d7f8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251b698666_0_12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251b69866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251b698666_0_14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51b69866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24c63a7d52_0_4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c63a7d5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2528010299_0_5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52801029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251b698666_0_12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51b69866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251b698666_0_13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251b69866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2528010299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5280102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2528010299_0_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25280102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2528010299_0_1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5280102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2528010299_0_2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5280102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2528010299_0_3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52801029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#standardsql</a:t>
            </a:r>
            <a:endParaRPr/>
          </a:p>
          <a:p>
            <a:pPr indent="0" lvl="0" marL="0" rtl="0" algn="l">
              <a:spcBef>
                <a:spcPts val="0"/>
              </a:spcBef>
              <a:spcAft>
                <a:spcPts val="0"/>
              </a:spcAft>
              <a:buClr>
                <a:schemeClr val="dk1"/>
              </a:buClr>
              <a:buSzPts val="1100"/>
              <a:buFont typeface="Arial"/>
              <a:buNone/>
            </a:pPr>
            <a:r>
              <a:rPr lang="en"/>
              <a:t>SELECT stores.store, name,</a:t>
            </a:r>
            <a:endParaRPr/>
          </a:p>
          <a:p>
            <a:pPr indent="0" lvl="0" marL="0" rtl="0" algn="l">
              <a:spcBef>
                <a:spcPts val="0"/>
              </a:spcBef>
              <a:spcAft>
                <a:spcPts val="0"/>
              </a:spcAft>
              <a:buClr>
                <a:schemeClr val="dk1"/>
              </a:buClr>
              <a:buSzPts val="1100"/>
              <a:buFont typeface="Arial"/>
              <a:buNone/>
            </a:pPr>
            <a:r>
              <a:rPr lang="en"/>
              <a:t>    ARRAY_AGG(</a:t>
            </a:r>
            <a:endParaRPr/>
          </a:p>
          <a:p>
            <a:pPr indent="0" lvl="0" marL="0" rtl="0" algn="l">
              <a:spcBef>
                <a:spcPts val="0"/>
              </a:spcBef>
              <a:spcAft>
                <a:spcPts val="0"/>
              </a:spcAft>
              <a:buClr>
                <a:schemeClr val="dk1"/>
              </a:buClr>
              <a:buSzPts val="1100"/>
              <a:buFont typeface="Arial"/>
              <a:buNone/>
            </a:pPr>
            <a:r>
              <a:rPr lang="en"/>
              <a:t>    STRUCT(sales.date, sales.category, </a:t>
            </a:r>
            <a:endParaRPr/>
          </a:p>
          <a:p>
            <a:pPr indent="0" lvl="0" marL="0" rtl="0" algn="l">
              <a:spcBef>
                <a:spcPts val="0"/>
              </a:spcBef>
              <a:spcAft>
                <a:spcPts val="0"/>
              </a:spcAft>
              <a:buClr>
                <a:schemeClr val="dk1"/>
              </a:buClr>
              <a:buSzPts val="1100"/>
              <a:buFont typeface="Arial"/>
              <a:buNone/>
            </a:pPr>
            <a:r>
              <a:rPr lang="en"/>
              <a:t>           vendor_no, item,sales.total)) as sale</a:t>
            </a:r>
            <a:endParaRPr/>
          </a:p>
          <a:p>
            <a:pPr indent="0" lvl="0" marL="0" rtl="0" algn="l">
              <a:spcBef>
                <a:spcPts val="0"/>
              </a:spcBef>
              <a:spcAft>
                <a:spcPts val="0"/>
              </a:spcAft>
              <a:buClr>
                <a:schemeClr val="dk1"/>
              </a:buClr>
              <a:buSzPts val="1100"/>
              <a:buFont typeface="Arial"/>
              <a:buNone/>
            </a:pPr>
            <a:r>
              <a:rPr lang="en"/>
              <a:t>  FROM</a:t>
            </a:r>
            <a:endParaRPr/>
          </a:p>
          <a:p>
            <a:pPr indent="0" lvl="0" marL="0" rtl="0" algn="l">
              <a:spcBef>
                <a:spcPts val="0"/>
              </a:spcBef>
              <a:spcAft>
                <a:spcPts val="0"/>
              </a:spcAft>
              <a:buClr>
                <a:schemeClr val="dk1"/>
              </a:buClr>
              <a:buSzPts val="1100"/>
              <a:buFont typeface="Arial"/>
              <a:buNone/>
            </a:pPr>
            <a:r>
              <a:rPr lang="en"/>
              <a:t>    `drehnstrom-1171.sales_dataset.sales` as sales</a:t>
            </a:r>
            <a:endParaRPr/>
          </a:p>
          <a:p>
            <a:pPr indent="0" lvl="0" marL="0" rtl="0" algn="l">
              <a:spcBef>
                <a:spcPts val="0"/>
              </a:spcBef>
              <a:spcAft>
                <a:spcPts val="0"/>
              </a:spcAft>
              <a:buClr>
                <a:schemeClr val="dk1"/>
              </a:buClr>
              <a:buSzPts val="1100"/>
              <a:buFont typeface="Arial"/>
              <a:buNone/>
            </a:pPr>
            <a:r>
              <a:rPr lang="en"/>
              <a:t>JOIN</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`drehnstrom-1171.sales_dataset.stores` as stores</a:t>
            </a:r>
            <a:endParaRPr/>
          </a:p>
          <a:p>
            <a:pPr indent="0" lvl="0" marL="0" rtl="0" algn="l">
              <a:spcBef>
                <a:spcPts val="0"/>
              </a:spcBef>
              <a:spcAft>
                <a:spcPts val="0"/>
              </a:spcAft>
              <a:buClr>
                <a:schemeClr val="dk1"/>
              </a:buClr>
              <a:buSzPts val="1100"/>
              <a:buFont typeface="Arial"/>
              <a:buNone/>
            </a:pPr>
            <a:r>
              <a:rPr lang="en"/>
              <a:t>ON</a:t>
            </a:r>
            <a:endParaRPr/>
          </a:p>
          <a:p>
            <a:pPr indent="0" lvl="0" marL="0" rtl="0" algn="l">
              <a:spcBef>
                <a:spcPts val="0"/>
              </a:spcBef>
              <a:spcAft>
                <a:spcPts val="0"/>
              </a:spcAft>
              <a:buClr>
                <a:schemeClr val="dk1"/>
              </a:buClr>
              <a:buSzPts val="1100"/>
              <a:buFont typeface="Arial"/>
              <a:buNone/>
            </a:pPr>
            <a:r>
              <a:rPr lang="en"/>
              <a:t>  sales.store = stores.store</a:t>
            </a:r>
            <a:endParaRPr/>
          </a:p>
          <a:p>
            <a:pPr indent="0" lvl="0" marL="0" rtl="0" algn="l">
              <a:spcBef>
                <a:spcPts val="0"/>
              </a:spcBef>
              <a:spcAft>
                <a:spcPts val="0"/>
              </a:spcAft>
              <a:buClr>
                <a:schemeClr val="dk1"/>
              </a:buClr>
              <a:buSzPts val="1100"/>
              <a:buFont typeface="Arial"/>
              <a:buNone/>
            </a:pPr>
            <a:r>
              <a:rPr lang="en"/>
              <a:t>  GROUP BY stores.store, name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2528010299_0_3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52801029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2528010299_0_7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52801029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24c63a7d52_0_2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4c63a7d5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2528010299_0_38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2528010299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2528010299_0_6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5280102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2528010299_0_6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52801029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2e032e9bf6_0_10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2e032e9bf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Google Shape;1406;g237e02d7f8_0_26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37e02d7f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237e02d7f8_0_28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37e02d7f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2528010299_0_38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52801029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2528010299_0_39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528010299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237e02d7f8_0_28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237e02d7f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237e02d7f8_0_27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37e02d7f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24c63a7d52_0_3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c63a7d5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4" name="Shape 1444"/>
        <p:cNvGrpSpPr/>
        <p:nvPr/>
      </p:nvGrpSpPr>
      <p:grpSpPr>
        <a:xfrm>
          <a:off x="0" y="0"/>
          <a:ext cx="0" cy="0"/>
          <a:chOff x="0" y="0"/>
          <a:chExt cx="0" cy="0"/>
        </a:xfrm>
      </p:grpSpPr>
      <p:sp>
        <p:nvSpPr>
          <p:cNvPr id="1445" name="Google Shape;1445;g2528010299_0_40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52801029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237e02d7f8_0_29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37e02d7f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237e02d7f8_0_297: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237e02d7f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237e02d7f8_0_30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237e02d7f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237e02d7f8_0_30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37e02d7f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2528010299_0_8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52801029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2528010299_0_8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52801029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2528010299_0_9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52801029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2528010299_0_10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52801029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2528010299_0_11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252801029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24c569fbf7_0_3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4c569fb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237e02d7f8_0_31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37e02d7f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237e02d7f8_0_31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37e02d7f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2528010299_0_12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52801029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2528010299_0_35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2528010299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2e032e9bf6_0_12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2e032e9bf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2528010299_0_12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252801029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9" name="Shape 1549"/>
        <p:cNvGrpSpPr/>
        <p:nvPr/>
      </p:nvGrpSpPr>
      <p:grpSpPr>
        <a:xfrm>
          <a:off x="0" y="0"/>
          <a:ext cx="0" cy="0"/>
          <a:chOff x="0" y="0"/>
          <a:chExt cx="0" cy="0"/>
        </a:xfrm>
      </p:grpSpPr>
      <p:sp>
        <p:nvSpPr>
          <p:cNvPr id="1550" name="Google Shape;1550;g2528010299_0_13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52801029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2528010299_0_14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52801029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g2e032e9bf6_0_11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2e032e9bf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g237e02d7f8_0_32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37e02d7f8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24c63a7d52_0_4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4c63a7d5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237e02d7f8_0_33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37e02d7f8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1" name="Shape 1581"/>
        <p:cNvGrpSpPr/>
        <p:nvPr/>
      </p:nvGrpSpPr>
      <p:grpSpPr>
        <a:xfrm>
          <a:off x="0" y="0"/>
          <a:ext cx="0" cy="0"/>
          <a:chOff x="0" y="0"/>
          <a:chExt cx="0" cy="0"/>
        </a:xfrm>
      </p:grpSpPr>
      <p:sp>
        <p:nvSpPr>
          <p:cNvPr id="1582" name="Google Shape;1582;g2528010299_0_24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252801029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7" name="Shape 1587"/>
        <p:cNvGrpSpPr/>
        <p:nvPr/>
      </p:nvGrpSpPr>
      <p:grpSpPr>
        <a:xfrm>
          <a:off x="0" y="0"/>
          <a:ext cx="0" cy="0"/>
          <a:chOff x="0" y="0"/>
          <a:chExt cx="0" cy="0"/>
        </a:xfrm>
      </p:grpSpPr>
      <p:sp>
        <p:nvSpPr>
          <p:cNvPr id="1588" name="Google Shape;1588;g2528010299_0_23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52801029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2528010299_0_24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52801029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2528010299_0_25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52801029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2528010299_0_25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52801029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2528010299_0_26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252801029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Google Shape;1618;g2528010299_0_27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2528010299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2528010299_0_27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52801029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0" name="Shape 1630"/>
        <p:cNvGrpSpPr/>
        <p:nvPr/>
      </p:nvGrpSpPr>
      <p:grpSpPr>
        <a:xfrm>
          <a:off x="0" y="0"/>
          <a:ext cx="0" cy="0"/>
          <a:chOff x="0" y="0"/>
          <a:chExt cx="0" cy="0"/>
        </a:xfrm>
      </p:grpSpPr>
      <p:sp>
        <p:nvSpPr>
          <p:cNvPr id="1631" name="Google Shape;1631;g2528010299_0_28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252801029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24c63a7d52_0_5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c63a7d5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2528010299_0_29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52801029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g237e02d7f8_0_33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37e02d7f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g237e02d7f8_0_34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237e02d7f8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g2528010299_0_31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252801029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2" name="Shape 1662"/>
        <p:cNvGrpSpPr/>
        <p:nvPr/>
      </p:nvGrpSpPr>
      <p:grpSpPr>
        <a:xfrm>
          <a:off x="0" y="0"/>
          <a:ext cx="0" cy="0"/>
          <a:chOff x="0" y="0"/>
          <a:chExt cx="0" cy="0"/>
        </a:xfrm>
      </p:grpSpPr>
      <p:sp>
        <p:nvSpPr>
          <p:cNvPr id="1663" name="Google Shape;1663;g237e02d7f8_0_34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37e02d7f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g2528010299_0_40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252801029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237e02d7f8_0_36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237e02d7f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g237e02d7f8_0_371: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37e02d7f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7" name="Shape 1687"/>
        <p:cNvGrpSpPr/>
        <p:nvPr/>
      </p:nvGrpSpPr>
      <p:grpSpPr>
        <a:xfrm>
          <a:off x="0" y="0"/>
          <a:ext cx="0" cy="0"/>
          <a:chOff x="0" y="0"/>
          <a:chExt cx="0" cy="0"/>
        </a:xfrm>
      </p:grpSpPr>
      <p:sp>
        <p:nvSpPr>
          <p:cNvPr id="1688" name="Google Shape;1688;g237e02d7f8_0_37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237e02d7f8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4" name="Shape 1694"/>
        <p:cNvGrpSpPr/>
        <p:nvPr/>
      </p:nvGrpSpPr>
      <p:grpSpPr>
        <a:xfrm>
          <a:off x="0" y="0"/>
          <a:ext cx="0" cy="0"/>
          <a:chOff x="0" y="0"/>
          <a:chExt cx="0" cy="0"/>
        </a:xfrm>
      </p:grpSpPr>
      <p:sp>
        <p:nvSpPr>
          <p:cNvPr id="1695" name="Google Shape;1695;g237e02d7f8_0_38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237e02d7f8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24c63a7d52_0_61: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4c63a7d5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Google Shape;1701;g2531b18611_1_2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531b1861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6" name="Shape 1706"/>
        <p:cNvGrpSpPr/>
        <p:nvPr/>
      </p:nvGrpSpPr>
      <p:grpSpPr>
        <a:xfrm>
          <a:off x="0" y="0"/>
          <a:ext cx="0" cy="0"/>
          <a:chOff x="0" y="0"/>
          <a:chExt cx="0" cy="0"/>
        </a:xfrm>
      </p:grpSpPr>
      <p:sp>
        <p:nvSpPr>
          <p:cNvPr id="1707" name="Google Shape;1707;g2531b18611_1_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2531b1861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2" name="Shape 1712"/>
        <p:cNvGrpSpPr/>
        <p:nvPr/>
      </p:nvGrpSpPr>
      <p:grpSpPr>
        <a:xfrm>
          <a:off x="0" y="0"/>
          <a:ext cx="0" cy="0"/>
          <a:chOff x="0" y="0"/>
          <a:chExt cx="0" cy="0"/>
        </a:xfrm>
      </p:grpSpPr>
      <p:sp>
        <p:nvSpPr>
          <p:cNvPr id="1713" name="Google Shape;1713;g2531b18611_1_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531b1861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Copy-Paste Code: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def to_celsius(temp):</a:t>
            </a:r>
            <a:endParaRPr/>
          </a:p>
          <a:p>
            <a:pPr indent="0" lvl="0" marL="0" rtl="0" algn="l">
              <a:spcBef>
                <a:spcPts val="0"/>
              </a:spcBef>
              <a:spcAft>
                <a:spcPts val="0"/>
              </a:spcAft>
              <a:buClr>
                <a:schemeClr val="dk1"/>
              </a:buClr>
              <a:buSzPts val="1100"/>
              <a:buFont typeface="Arial"/>
              <a:buNone/>
            </a:pPr>
            <a:r>
              <a:rPr lang="en"/>
              <a:t>    return (temp - 32.0) * 5.0 / 9.0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print to_celsius(212)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%javascript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function to_fahrenheit(temp){</a:t>
            </a:r>
            <a:endParaRPr/>
          </a:p>
          <a:p>
            <a:pPr indent="0" lvl="0" marL="0" rtl="0" algn="l">
              <a:spcBef>
                <a:spcPts val="0"/>
              </a:spcBef>
              <a:spcAft>
                <a:spcPts val="0"/>
              </a:spcAft>
              <a:buClr>
                <a:schemeClr val="dk1"/>
              </a:buClr>
              <a:buSzPts val="1100"/>
              <a:buFont typeface="Arial"/>
              <a:buNone/>
            </a:pPr>
            <a:r>
              <a:rPr lang="en"/>
              <a:t>  return temp * 9.0 / 5.0 + 32.0;</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element.text(to_fahrenheit(100));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%%bq query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#standardsql</a:t>
            </a:r>
            <a:endParaRPr/>
          </a:p>
          <a:p>
            <a:pPr indent="0" lvl="0" marL="0" rtl="0" algn="l">
              <a:spcBef>
                <a:spcPts val="0"/>
              </a:spcBef>
              <a:spcAft>
                <a:spcPts val="0"/>
              </a:spcAft>
              <a:buClr>
                <a:schemeClr val="dk1"/>
              </a:buClr>
              <a:buSzPts val="1100"/>
              <a:buFont typeface="Arial"/>
              <a:buNone/>
            </a:pPr>
            <a:r>
              <a:rPr lang="en"/>
              <a:t>SELECT name, sum(total) as sales </a:t>
            </a:r>
            <a:endParaRPr/>
          </a:p>
          <a:p>
            <a:pPr indent="0" lvl="0" marL="0" rtl="0" algn="l">
              <a:spcBef>
                <a:spcPts val="0"/>
              </a:spcBef>
              <a:spcAft>
                <a:spcPts val="0"/>
              </a:spcAft>
              <a:buClr>
                <a:schemeClr val="dk1"/>
              </a:buClr>
              <a:buSzPts val="1100"/>
              <a:buFont typeface="Arial"/>
              <a:buNone/>
            </a:pPr>
            <a:r>
              <a:rPr lang="en"/>
              <a:t>FROM `drehnstrom-1171.sales_dataset.stores` as stores </a:t>
            </a:r>
            <a:endParaRPr/>
          </a:p>
          <a:p>
            <a:pPr indent="0" lvl="0" marL="0" rtl="0" algn="l">
              <a:spcBef>
                <a:spcPts val="0"/>
              </a:spcBef>
              <a:spcAft>
                <a:spcPts val="0"/>
              </a:spcAft>
              <a:buClr>
                <a:schemeClr val="dk1"/>
              </a:buClr>
              <a:buSzPts val="1100"/>
              <a:buFont typeface="Arial"/>
              <a:buNone/>
            </a:pPr>
            <a:r>
              <a:rPr lang="en"/>
              <a:t>JOIN `drehnstrom-1171.sales_dataset.sales` as sales </a:t>
            </a:r>
            <a:endParaRPr/>
          </a:p>
          <a:p>
            <a:pPr indent="0" lvl="0" marL="0" rtl="0" algn="l">
              <a:spcBef>
                <a:spcPts val="0"/>
              </a:spcBef>
              <a:spcAft>
                <a:spcPts val="0"/>
              </a:spcAft>
              <a:buClr>
                <a:schemeClr val="dk1"/>
              </a:buClr>
              <a:buSzPts val="1100"/>
              <a:buFont typeface="Arial"/>
              <a:buNone/>
            </a:pPr>
            <a:r>
              <a:rPr lang="en"/>
              <a:t>ON stores.store = sales.store</a:t>
            </a:r>
            <a:endParaRPr/>
          </a:p>
          <a:p>
            <a:pPr indent="0" lvl="0" marL="0" rtl="0" algn="l">
              <a:spcBef>
                <a:spcPts val="0"/>
              </a:spcBef>
              <a:spcAft>
                <a:spcPts val="0"/>
              </a:spcAft>
              <a:buClr>
                <a:schemeClr val="dk1"/>
              </a:buClr>
              <a:buSzPts val="1100"/>
              <a:buFont typeface="Arial"/>
              <a:buNone/>
            </a:pPr>
            <a:r>
              <a:rPr lang="en"/>
              <a:t>GROUP BY name</a:t>
            </a:r>
            <a:endParaRPr/>
          </a:p>
          <a:p>
            <a:pPr indent="0" lvl="0" marL="0" rtl="0" algn="l">
              <a:spcBef>
                <a:spcPts val="0"/>
              </a:spcBef>
              <a:spcAft>
                <a:spcPts val="0"/>
              </a:spcAft>
              <a:buClr>
                <a:schemeClr val="dk1"/>
              </a:buClr>
              <a:buSzPts val="1100"/>
              <a:buFont typeface="Arial"/>
              <a:buNone/>
            </a:pPr>
            <a:r>
              <a:rPr lang="en"/>
              <a:t>ORDER BY sales DESC</a:t>
            </a:r>
            <a:endParaRPr/>
          </a:p>
          <a:p>
            <a:pPr indent="0" lvl="0" marL="0" rtl="0" algn="l">
              <a:spcBef>
                <a:spcPts val="0"/>
              </a:spcBef>
              <a:spcAft>
                <a:spcPts val="0"/>
              </a:spcAft>
              <a:buClr>
                <a:schemeClr val="dk1"/>
              </a:buClr>
              <a:buSzPts val="1100"/>
              <a:buFont typeface="Arial"/>
              <a:buNone/>
            </a:pPr>
            <a:r>
              <a:rPr lang="en"/>
              <a:t>LIMIT 10</a:t>
            </a:r>
            <a:endParaRPr/>
          </a:p>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0" name="Shape 1720"/>
        <p:cNvGrpSpPr/>
        <p:nvPr/>
      </p:nvGrpSpPr>
      <p:grpSpPr>
        <a:xfrm>
          <a:off x="0" y="0"/>
          <a:ext cx="0" cy="0"/>
          <a:chOff x="0" y="0"/>
          <a:chExt cx="0" cy="0"/>
        </a:xfrm>
      </p:grpSpPr>
      <p:sp>
        <p:nvSpPr>
          <p:cNvPr id="1721" name="Google Shape;1721;g237e02d7f8_0_38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37e02d7f8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237e02d7f8_0_39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37e02d7f8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3" name="Shape 1733"/>
        <p:cNvGrpSpPr/>
        <p:nvPr/>
      </p:nvGrpSpPr>
      <p:grpSpPr>
        <a:xfrm>
          <a:off x="0" y="0"/>
          <a:ext cx="0" cy="0"/>
          <a:chOff x="0" y="0"/>
          <a:chExt cx="0" cy="0"/>
        </a:xfrm>
      </p:grpSpPr>
      <p:sp>
        <p:nvSpPr>
          <p:cNvPr id="1734" name="Google Shape;1734;g2531b18611_1_3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2531b1861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9" name="Shape 1739"/>
        <p:cNvGrpSpPr/>
        <p:nvPr/>
      </p:nvGrpSpPr>
      <p:grpSpPr>
        <a:xfrm>
          <a:off x="0" y="0"/>
          <a:ext cx="0" cy="0"/>
          <a:chOff x="0" y="0"/>
          <a:chExt cx="0" cy="0"/>
        </a:xfrm>
      </p:grpSpPr>
      <p:sp>
        <p:nvSpPr>
          <p:cNvPr id="1740" name="Google Shape;1740;g2531a2f558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2531a2f5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Google Shape;1746;g237e02d7f8_0_39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237e02d7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g2531a2f558_0_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2531a2f5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g2540d19ffb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2540d19f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244387bd01_3_0: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44387bd0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24c63a7d52_0_6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4c63a7d5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4" name="Shape 1764"/>
        <p:cNvGrpSpPr/>
        <p:nvPr/>
      </p:nvGrpSpPr>
      <p:grpSpPr>
        <a:xfrm>
          <a:off x="0" y="0"/>
          <a:ext cx="0" cy="0"/>
          <a:chOff x="0" y="0"/>
          <a:chExt cx="0" cy="0"/>
        </a:xfrm>
      </p:grpSpPr>
      <p:sp>
        <p:nvSpPr>
          <p:cNvPr id="1765" name="Google Shape;1765;g2540d19ffb_0_5: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540d19f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0" name="Shape 1770"/>
        <p:cNvGrpSpPr/>
        <p:nvPr/>
      </p:nvGrpSpPr>
      <p:grpSpPr>
        <a:xfrm>
          <a:off x="0" y="0"/>
          <a:ext cx="0" cy="0"/>
          <a:chOff x="0" y="0"/>
          <a:chExt cx="0" cy="0"/>
        </a:xfrm>
      </p:grpSpPr>
      <p:sp>
        <p:nvSpPr>
          <p:cNvPr id="1771" name="Google Shape;1771;g2540d19ffb_0_1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2540d19ff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Google Shape;1778;g2540d19ffb_0_1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2540d19f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3" name="Shape 1783"/>
        <p:cNvGrpSpPr/>
        <p:nvPr/>
      </p:nvGrpSpPr>
      <p:grpSpPr>
        <a:xfrm>
          <a:off x="0" y="0"/>
          <a:ext cx="0" cy="0"/>
          <a:chOff x="0" y="0"/>
          <a:chExt cx="0" cy="0"/>
        </a:xfrm>
      </p:grpSpPr>
      <p:sp>
        <p:nvSpPr>
          <p:cNvPr id="1784" name="Google Shape;1784;g2540d19ffb_0_10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540d19ff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9" name="Shape 1789"/>
        <p:cNvGrpSpPr/>
        <p:nvPr/>
      </p:nvGrpSpPr>
      <p:grpSpPr>
        <a:xfrm>
          <a:off x="0" y="0"/>
          <a:ext cx="0" cy="0"/>
          <a:chOff x="0" y="0"/>
          <a:chExt cx="0" cy="0"/>
        </a:xfrm>
      </p:grpSpPr>
      <p:sp>
        <p:nvSpPr>
          <p:cNvPr id="1790" name="Google Shape;1790;g2540d19ffb_0_12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540d19ff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5" name="Shape 1795"/>
        <p:cNvGrpSpPr/>
        <p:nvPr/>
      </p:nvGrpSpPr>
      <p:grpSpPr>
        <a:xfrm>
          <a:off x="0" y="0"/>
          <a:ext cx="0" cy="0"/>
          <a:chOff x="0" y="0"/>
          <a:chExt cx="0" cy="0"/>
        </a:xfrm>
      </p:grpSpPr>
      <p:sp>
        <p:nvSpPr>
          <p:cNvPr id="1796" name="Google Shape;1796;g2540d19ffb_0_13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540d19ff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Google Shape;1802;g2540d19ffb_0_13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540d19ff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g2540d19ffb_0_14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2540d19ff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2540d19ffb_0_15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2540d19ff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2540d19ffb_0_15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2540d19ff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24c63a7d52_0_7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4c63a7d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Answers might include: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Binary files</a:t>
            </a:r>
            <a:endParaRPr/>
          </a:p>
          <a:p>
            <a:pPr indent="-317500" lvl="0" marL="457200" rtl="0" algn="l">
              <a:spcBef>
                <a:spcPts val="0"/>
              </a:spcBef>
              <a:spcAft>
                <a:spcPts val="0"/>
              </a:spcAft>
              <a:buSzPts val="1400"/>
              <a:buChar char="●"/>
            </a:pPr>
            <a:r>
              <a:rPr lang="en"/>
              <a:t>Text files</a:t>
            </a:r>
            <a:endParaRPr/>
          </a:p>
          <a:p>
            <a:pPr indent="-317500" lvl="0" marL="457200" rtl="0" algn="l">
              <a:spcBef>
                <a:spcPts val="0"/>
              </a:spcBef>
              <a:spcAft>
                <a:spcPts val="0"/>
              </a:spcAft>
              <a:buSzPts val="1400"/>
              <a:buChar char="●"/>
            </a:pPr>
            <a:r>
              <a:rPr lang="en"/>
              <a:t>Structured data</a:t>
            </a:r>
            <a:endParaRPr/>
          </a:p>
          <a:p>
            <a:pPr indent="-317500" lvl="0" marL="457200" rtl="0" algn="l">
              <a:spcBef>
                <a:spcPts val="0"/>
              </a:spcBef>
              <a:spcAft>
                <a:spcPts val="0"/>
              </a:spcAft>
              <a:buSzPts val="1400"/>
              <a:buChar char="●"/>
            </a:pPr>
            <a:r>
              <a:rPr lang="en"/>
              <a:t>Relational data</a:t>
            </a:r>
            <a:endParaRPr/>
          </a:p>
          <a:p>
            <a:pPr indent="-317500" lvl="0" marL="457200" rtl="0" algn="l">
              <a:spcBef>
                <a:spcPts val="0"/>
              </a:spcBef>
              <a:spcAft>
                <a:spcPts val="0"/>
              </a:spcAft>
              <a:buSzPts val="1400"/>
              <a:buChar char="●"/>
            </a:pPr>
            <a:r>
              <a:rPr lang="en"/>
              <a:t>Programs</a:t>
            </a:r>
            <a:endParaRPr/>
          </a:p>
          <a:p>
            <a:pPr indent="-317500" lvl="0" marL="457200" rtl="0" algn="l">
              <a:spcBef>
                <a:spcPts val="0"/>
              </a:spcBef>
              <a:spcAft>
                <a:spcPts val="0"/>
              </a:spcAft>
              <a:buSzPts val="1400"/>
              <a:buChar char="●"/>
            </a:pPr>
            <a:r>
              <a:rPr lang="en"/>
              <a:t>Code</a:t>
            </a:r>
            <a:endParaRPr/>
          </a:p>
          <a:p>
            <a:pPr indent="-317500" lvl="0" marL="457200" rtl="0" algn="l">
              <a:spcBef>
                <a:spcPts val="0"/>
              </a:spcBef>
              <a:spcAft>
                <a:spcPts val="0"/>
              </a:spcAft>
              <a:buSzPts val="1400"/>
              <a:buChar char="●"/>
            </a:pPr>
            <a:r>
              <a:rPr lang="en"/>
              <a:t>etc.</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8" name="Shape 1828"/>
        <p:cNvGrpSpPr/>
        <p:nvPr/>
      </p:nvGrpSpPr>
      <p:grpSpPr>
        <a:xfrm>
          <a:off x="0" y="0"/>
          <a:ext cx="0" cy="0"/>
          <a:chOff x="0" y="0"/>
          <a:chExt cx="0" cy="0"/>
        </a:xfrm>
      </p:grpSpPr>
      <p:sp>
        <p:nvSpPr>
          <p:cNvPr id="1829" name="Google Shape;1829;g2540d19ffb_0_16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2540d19ff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2540d19ffb_0_16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2540d19ff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1" name="Shape 1841"/>
        <p:cNvGrpSpPr/>
        <p:nvPr/>
      </p:nvGrpSpPr>
      <p:grpSpPr>
        <a:xfrm>
          <a:off x="0" y="0"/>
          <a:ext cx="0" cy="0"/>
          <a:chOff x="0" y="0"/>
          <a:chExt cx="0" cy="0"/>
        </a:xfrm>
      </p:grpSpPr>
      <p:sp>
        <p:nvSpPr>
          <p:cNvPr id="1842" name="Google Shape;1842;g2540d19ffb_0_17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2540d19ff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7" name="Shape 1847"/>
        <p:cNvGrpSpPr/>
        <p:nvPr/>
      </p:nvGrpSpPr>
      <p:grpSpPr>
        <a:xfrm>
          <a:off x="0" y="0"/>
          <a:ext cx="0" cy="0"/>
          <a:chOff x="0" y="0"/>
          <a:chExt cx="0" cy="0"/>
        </a:xfrm>
      </p:grpSpPr>
      <p:sp>
        <p:nvSpPr>
          <p:cNvPr id="1848" name="Google Shape;1848;g2540d19ffb_0_4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2540d19ff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2540d19ffb_0_11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2540d19ff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1" name="Shape 1861"/>
        <p:cNvGrpSpPr/>
        <p:nvPr/>
      </p:nvGrpSpPr>
      <p:grpSpPr>
        <a:xfrm>
          <a:off x="0" y="0"/>
          <a:ext cx="0" cy="0"/>
          <a:chOff x="0" y="0"/>
          <a:chExt cx="0" cy="0"/>
        </a:xfrm>
      </p:grpSpPr>
      <p:sp>
        <p:nvSpPr>
          <p:cNvPr id="1862" name="Google Shape;1862;g2540d19ffb_0_11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2540d19ff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Google Shape;1895;g2540d19ffb_0_12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540d19ff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0" name="Shape 1900"/>
        <p:cNvGrpSpPr/>
        <p:nvPr/>
      </p:nvGrpSpPr>
      <p:grpSpPr>
        <a:xfrm>
          <a:off x="0" y="0"/>
          <a:ext cx="0" cy="0"/>
          <a:chOff x="0" y="0"/>
          <a:chExt cx="0" cy="0"/>
        </a:xfrm>
      </p:grpSpPr>
      <p:sp>
        <p:nvSpPr>
          <p:cNvPr id="1901" name="Google Shape;1901;g2540d19ffb_0_26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2540d19ff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7" name="Shape 1907"/>
        <p:cNvGrpSpPr/>
        <p:nvPr/>
      </p:nvGrpSpPr>
      <p:grpSpPr>
        <a:xfrm>
          <a:off x="0" y="0"/>
          <a:ext cx="0" cy="0"/>
          <a:chOff x="0" y="0"/>
          <a:chExt cx="0" cy="0"/>
        </a:xfrm>
      </p:grpSpPr>
      <p:sp>
        <p:nvSpPr>
          <p:cNvPr id="1908" name="Google Shape;1908;g2540d19ffb_0_6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2540d19ff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4" name="Shape 1914"/>
        <p:cNvGrpSpPr/>
        <p:nvPr/>
      </p:nvGrpSpPr>
      <p:grpSpPr>
        <a:xfrm>
          <a:off x="0" y="0"/>
          <a:ext cx="0" cy="0"/>
          <a:chOff x="0" y="0"/>
          <a:chExt cx="0" cy="0"/>
        </a:xfrm>
      </p:grpSpPr>
      <p:sp>
        <p:nvSpPr>
          <p:cNvPr id="1915" name="Google Shape;1915;g2540d19ffb_0_6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2540d19ff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2502781736_0_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5027817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Answers might include:</a:t>
            </a:r>
            <a:endParaRPr/>
          </a:p>
          <a:p>
            <a:pPr indent="-317500" lvl="0" marL="457200" rtl="0" algn="l">
              <a:spcBef>
                <a:spcPts val="0"/>
              </a:spcBef>
              <a:spcAft>
                <a:spcPts val="0"/>
              </a:spcAft>
              <a:buSzPts val="1400"/>
              <a:buChar char="●"/>
            </a:pPr>
            <a:r>
              <a:rPr lang="en"/>
              <a:t>Amount of data</a:t>
            </a:r>
            <a:endParaRPr/>
          </a:p>
          <a:p>
            <a:pPr indent="-317500" lvl="0" marL="457200" rtl="0" algn="l">
              <a:spcBef>
                <a:spcPts val="0"/>
              </a:spcBef>
              <a:spcAft>
                <a:spcPts val="0"/>
              </a:spcAft>
              <a:buSzPts val="1400"/>
              <a:buChar char="●"/>
            </a:pPr>
            <a:r>
              <a:rPr lang="en"/>
              <a:t>Multiple users?</a:t>
            </a:r>
            <a:endParaRPr/>
          </a:p>
          <a:p>
            <a:pPr indent="-317500" lvl="0" marL="457200" rtl="0" algn="l">
              <a:spcBef>
                <a:spcPts val="0"/>
              </a:spcBef>
              <a:spcAft>
                <a:spcPts val="0"/>
              </a:spcAft>
              <a:buSzPts val="1400"/>
              <a:buChar char="●"/>
            </a:pPr>
            <a:r>
              <a:rPr lang="en"/>
              <a:t>Security </a:t>
            </a:r>
            <a:endParaRPr/>
          </a:p>
          <a:p>
            <a:pPr indent="-317500" lvl="0" marL="457200" rtl="0" algn="l">
              <a:spcBef>
                <a:spcPts val="0"/>
              </a:spcBef>
              <a:spcAft>
                <a:spcPts val="0"/>
              </a:spcAft>
              <a:buSzPts val="1400"/>
              <a:buChar char="●"/>
            </a:pPr>
            <a:r>
              <a:rPr lang="en"/>
              <a:t>Use(s) of the data</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0" name="Shape 1920"/>
        <p:cNvGrpSpPr/>
        <p:nvPr/>
      </p:nvGrpSpPr>
      <p:grpSpPr>
        <a:xfrm>
          <a:off x="0" y="0"/>
          <a:ext cx="0" cy="0"/>
          <a:chOff x="0" y="0"/>
          <a:chExt cx="0" cy="0"/>
        </a:xfrm>
      </p:grpSpPr>
      <p:sp>
        <p:nvSpPr>
          <p:cNvPr id="1921" name="Google Shape;1921;g2540d19ffb_0_27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2540d19ff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6" name="Shape 1926"/>
        <p:cNvGrpSpPr/>
        <p:nvPr/>
      </p:nvGrpSpPr>
      <p:grpSpPr>
        <a:xfrm>
          <a:off x="0" y="0"/>
          <a:ext cx="0" cy="0"/>
          <a:chOff x="0" y="0"/>
          <a:chExt cx="0" cy="0"/>
        </a:xfrm>
      </p:grpSpPr>
      <p:sp>
        <p:nvSpPr>
          <p:cNvPr id="1927" name="Google Shape;1927;g2540d19ffb_0_28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2540d19ff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g2540d19ffb_0_28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2540d19ff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g2e032e9bf6_0_13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2e032e9bf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6" name="Shape 1946"/>
        <p:cNvGrpSpPr/>
        <p:nvPr/>
      </p:nvGrpSpPr>
      <p:grpSpPr>
        <a:xfrm>
          <a:off x="0" y="0"/>
          <a:ext cx="0" cy="0"/>
          <a:chOff x="0" y="0"/>
          <a:chExt cx="0" cy="0"/>
        </a:xfrm>
      </p:grpSpPr>
      <p:sp>
        <p:nvSpPr>
          <p:cNvPr id="1947" name="Google Shape;1947;g25493dc057_0_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25493dc05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2" name="Shape 1952"/>
        <p:cNvGrpSpPr/>
        <p:nvPr/>
      </p:nvGrpSpPr>
      <p:grpSpPr>
        <a:xfrm>
          <a:off x="0" y="0"/>
          <a:ext cx="0" cy="0"/>
          <a:chOff x="0" y="0"/>
          <a:chExt cx="0" cy="0"/>
        </a:xfrm>
      </p:grpSpPr>
      <p:sp>
        <p:nvSpPr>
          <p:cNvPr id="1953" name="Google Shape;1953;g25493dc057_0_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5493dc0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9" name="Shape 1959"/>
        <p:cNvGrpSpPr/>
        <p:nvPr/>
      </p:nvGrpSpPr>
      <p:grpSpPr>
        <a:xfrm>
          <a:off x="0" y="0"/>
          <a:ext cx="0" cy="0"/>
          <a:chOff x="0" y="0"/>
          <a:chExt cx="0" cy="0"/>
        </a:xfrm>
      </p:grpSpPr>
      <p:sp>
        <p:nvSpPr>
          <p:cNvPr id="1960" name="Google Shape;1960;g2540d19ffb_0_7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2540d19ff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Google Shape;1967;g2540d19ffb_0_7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2540d19ff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2" name="Shape 1972"/>
        <p:cNvGrpSpPr/>
        <p:nvPr/>
      </p:nvGrpSpPr>
      <p:grpSpPr>
        <a:xfrm>
          <a:off x="0" y="0"/>
          <a:ext cx="0" cy="0"/>
          <a:chOff x="0" y="0"/>
          <a:chExt cx="0" cy="0"/>
        </a:xfrm>
      </p:grpSpPr>
      <p:sp>
        <p:nvSpPr>
          <p:cNvPr id="1973" name="Google Shape;1973;g25493dc057_0_1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5493dc05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0" name="Shape 1980"/>
        <p:cNvGrpSpPr/>
        <p:nvPr/>
      </p:nvGrpSpPr>
      <p:grpSpPr>
        <a:xfrm>
          <a:off x="0" y="0"/>
          <a:ext cx="0" cy="0"/>
          <a:chOff x="0" y="0"/>
          <a:chExt cx="0" cy="0"/>
        </a:xfrm>
      </p:grpSpPr>
      <p:sp>
        <p:nvSpPr>
          <p:cNvPr id="1981" name="Google Shape;1981;g25493dc057_0_2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25493dc0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502781736_0_9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50278173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6" name="Shape 1986"/>
        <p:cNvGrpSpPr/>
        <p:nvPr/>
      </p:nvGrpSpPr>
      <p:grpSpPr>
        <a:xfrm>
          <a:off x="0" y="0"/>
          <a:ext cx="0" cy="0"/>
          <a:chOff x="0" y="0"/>
          <a:chExt cx="0" cy="0"/>
        </a:xfrm>
      </p:grpSpPr>
      <p:sp>
        <p:nvSpPr>
          <p:cNvPr id="1987" name="Google Shape;1987;g2540d19ffb_0_8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2540d19ff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Google Shape;1994;g2540d19ffb_0_30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2540d19ffb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9" name="Shape 1999"/>
        <p:cNvGrpSpPr/>
        <p:nvPr/>
      </p:nvGrpSpPr>
      <p:grpSpPr>
        <a:xfrm>
          <a:off x="0" y="0"/>
          <a:ext cx="0" cy="0"/>
          <a:chOff x="0" y="0"/>
          <a:chExt cx="0" cy="0"/>
        </a:xfrm>
      </p:grpSpPr>
      <p:sp>
        <p:nvSpPr>
          <p:cNvPr id="2000" name="Google Shape;2000;g2540d19ffb_0_31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2540d19ff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2540d19ffb_0_8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2540d19ff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2" name="Shape 2012"/>
        <p:cNvGrpSpPr/>
        <p:nvPr/>
      </p:nvGrpSpPr>
      <p:grpSpPr>
        <a:xfrm>
          <a:off x="0" y="0"/>
          <a:ext cx="0" cy="0"/>
          <a:chOff x="0" y="0"/>
          <a:chExt cx="0" cy="0"/>
        </a:xfrm>
      </p:grpSpPr>
      <p:sp>
        <p:nvSpPr>
          <p:cNvPr id="2013" name="Google Shape;2013;g2540d19ffb_0_29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2540d19ff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9" name="Shape 2019"/>
        <p:cNvGrpSpPr/>
        <p:nvPr/>
      </p:nvGrpSpPr>
      <p:grpSpPr>
        <a:xfrm>
          <a:off x="0" y="0"/>
          <a:ext cx="0" cy="0"/>
          <a:chOff x="0" y="0"/>
          <a:chExt cx="0" cy="0"/>
        </a:xfrm>
      </p:grpSpPr>
      <p:sp>
        <p:nvSpPr>
          <p:cNvPr id="2020" name="Google Shape;2020;g2540d19ffb_0_31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540d19ff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6" name="Shape 2026"/>
        <p:cNvGrpSpPr/>
        <p:nvPr/>
      </p:nvGrpSpPr>
      <p:grpSpPr>
        <a:xfrm>
          <a:off x="0" y="0"/>
          <a:ext cx="0" cy="0"/>
          <a:chOff x="0" y="0"/>
          <a:chExt cx="0" cy="0"/>
        </a:xfrm>
      </p:grpSpPr>
      <p:sp>
        <p:nvSpPr>
          <p:cNvPr id="2027" name="Google Shape;2027;g2540d19ffb_0_32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2540d19ffb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Google Shape;2035;g2e032e9bf6_0_13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2e032e9bf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0" name="Shape 2040"/>
        <p:cNvGrpSpPr/>
        <p:nvPr/>
      </p:nvGrpSpPr>
      <p:grpSpPr>
        <a:xfrm>
          <a:off x="0" y="0"/>
          <a:ext cx="0" cy="0"/>
          <a:chOff x="0" y="0"/>
          <a:chExt cx="0" cy="0"/>
        </a:xfrm>
      </p:grpSpPr>
      <p:sp>
        <p:nvSpPr>
          <p:cNvPr id="2041" name="Google Shape;2041;g2540d19ffb_0_9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2540d19ff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7" name="Shape 2047"/>
        <p:cNvGrpSpPr/>
        <p:nvPr/>
      </p:nvGrpSpPr>
      <p:grpSpPr>
        <a:xfrm>
          <a:off x="0" y="0"/>
          <a:ext cx="0" cy="0"/>
          <a:chOff x="0" y="0"/>
          <a:chExt cx="0" cy="0"/>
        </a:xfrm>
      </p:grpSpPr>
      <p:sp>
        <p:nvSpPr>
          <p:cNvPr id="2048" name="Google Shape;2048;g254d324651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254d3246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2502781736_0_9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50278173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Google Shape;2054;g2a28d24588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2a28d245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2a28d24588_0_5: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2a28d245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2a28d24588_0_8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2a28d2458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1" name="Shape 2071"/>
        <p:cNvGrpSpPr/>
        <p:nvPr/>
      </p:nvGrpSpPr>
      <p:grpSpPr>
        <a:xfrm>
          <a:off x="0" y="0"/>
          <a:ext cx="0" cy="0"/>
          <a:chOff x="0" y="0"/>
          <a:chExt cx="0" cy="0"/>
        </a:xfrm>
      </p:grpSpPr>
      <p:sp>
        <p:nvSpPr>
          <p:cNvPr id="2072" name="Google Shape;2072;g2a28d24588_0_9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2a28d2458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7" name="Shape 2077"/>
        <p:cNvGrpSpPr/>
        <p:nvPr/>
      </p:nvGrpSpPr>
      <p:grpSpPr>
        <a:xfrm>
          <a:off x="0" y="0"/>
          <a:ext cx="0" cy="0"/>
          <a:chOff x="0" y="0"/>
          <a:chExt cx="0" cy="0"/>
        </a:xfrm>
      </p:grpSpPr>
      <p:sp>
        <p:nvSpPr>
          <p:cNvPr id="2078" name="Google Shape;2078;g2fc7a45687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2fc7a456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3" name="Shape 2083"/>
        <p:cNvGrpSpPr/>
        <p:nvPr/>
      </p:nvGrpSpPr>
      <p:grpSpPr>
        <a:xfrm>
          <a:off x="0" y="0"/>
          <a:ext cx="0" cy="0"/>
          <a:chOff x="0" y="0"/>
          <a:chExt cx="0" cy="0"/>
        </a:xfrm>
      </p:grpSpPr>
      <p:sp>
        <p:nvSpPr>
          <p:cNvPr id="2084" name="Google Shape;2084;g2e032e9bf6_0_15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2e032e9bf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9" name="Shape 2089"/>
        <p:cNvGrpSpPr/>
        <p:nvPr/>
      </p:nvGrpSpPr>
      <p:grpSpPr>
        <a:xfrm>
          <a:off x="0" y="0"/>
          <a:ext cx="0" cy="0"/>
          <a:chOff x="0" y="0"/>
          <a:chExt cx="0" cy="0"/>
        </a:xfrm>
      </p:grpSpPr>
      <p:sp>
        <p:nvSpPr>
          <p:cNvPr id="2090" name="Google Shape;2090;g2e032e9bf6_0_15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2e032e9bf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5" name="Shape 2095"/>
        <p:cNvGrpSpPr/>
        <p:nvPr/>
      </p:nvGrpSpPr>
      <p:grpSpPr>
        <a:xfrm>
          <a:off x="0" y="0"/>
          <a:ext cx="0" cy="0"/>
          <a:chOff x="0" y="0"/>
          <a:chExt cx="0" cy="0"/>
        </a:xfrm>
      </p:grpSpPr>
      <p:sp>
        <p:nvSpPr>
          <p:cNvPr id="2096" name="Google Shape;2096;g25493dc057_0_5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25493dc05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1" name="Shape 2101"/>
        <p:cNvGrpSpPr/>
        <p:nvPr/>
      </p:nvGrpSpPr>
      <p:grpSpPr>
        <a:xfrm>
          <a:off x="0" y="0"/>
          <a:ext cx="0" cy="0"/>
          <a:chOff x="0" y="0"/>
          <a:chExt cx="0" cy="0"/>
        </a:xfrm>
      </p:grpSpPr>
      <p:sp>
        <p:nvSpPr>
          <p:cNvPr id="2102" name="Google Shape;2102;g2540d19ffb_0_10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2540d19ff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7" name="Shape 2107"/>
        <p:cNvGrpSpPr/>
        <p:nvPr/>
      </p:nvGrpSpPr>
      <p:grpSpPr>
        <a:xfrm>
          <a:off x="0" y="0"/>
          <a:ext cx="0" cy="0"/>
          <a:chOff x="0" y="0"/>
          <a:chExt cx="0" cy="0"/>
        </a:xfrm>
      </p:grpSpPr>
      <p:sp>
        <p:nvSpPr>
          <p:cNvPr id="2108" name="Google Shape;2108;g25493dc057_0_3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25493dc0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2502781736_0_10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50278173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Google Shape;2114;g2e032e9bf6_0_16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2e032e9bf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24c63a7d52_0_55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24c63a7d52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5" name="Shape 2125"/>
        <p:cNvGrpSpPr/>
        <p:nvPr/>
      </p:nvGrpSpPr>
      <p:grpSpPr>
        <a:xfrm>
          <a:off x="0" y="0"/>
          <a:ext cx="0" cy="0"/>
          <a:chOff x="0" y="0"/>
          <a:chExt cx="0" cy="0"/>
        </a:xfrm>
      </p:grpSpPr>
      <p:sp>
        <p:nvSpPr>
          <p:cNvPr id="2126" name="Google Shape;2126;g24c63a7d52_0_55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4c63a7d52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325c695380_0_124: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325c69538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23805fae21_0_1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3805fae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availability: Delivering Web content might be an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Cost and durability: Backups, disaster recovery, archives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Cost: Caching might be an example of when cost is more important than avail and dur.  Memcache for example is free, but the cached data might go away and have to be recreated.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2502781736_0_10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50278173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2502781736_0_11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0278173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237e02d7f8_0_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37e02d7f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325c695380_0_2: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25c6953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2502781736_0_12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50278173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23805fae21_0_1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3805fae2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2502781736_0_20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50278173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237e02d7f8_0_1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37e02d7f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237e02d7f8_0_2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37e02d7f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23805fae21_0_2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3805fae2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23805fae21_0_2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3805fae2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23805fae21_0_3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3805fae2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23805fae21_0_4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3805fae2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23805fae21_0_4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3805fae2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2e032e9bf6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e032e9b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251a35088d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51a350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251a35088d_0_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51a3508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237e02d7f8_0_2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37e02d7f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24c63a7d52_0_10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4c63a7d5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237e02d7f8_0_3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37e02d7f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237e02d7f8_0_42: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37e02d7f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237e02d7f8_0_4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37e02d7f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237e02d7f8_0_5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37e02d7f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23805fae21_0_9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3805fae2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23805fae21_0_6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3805fae2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24c63a7d52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4c63a7d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23805fae21_0_9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3805fae2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23805fae21_0_7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3805fae2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23805fae21_0_10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3805fae2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23805fae21_0_11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3805fae2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23805fae21_0_10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3805fae2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23805fae21_0_12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3805fae2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23805fae21_0_11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3805fae2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2382f95250_0_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382f952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2e032e9bf6_0_6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e032e9bf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237e02d7f8_0_9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37e02d7f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24c63a7d52_0_1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4c63a7d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237e02d7f8_0_6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37e02d7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2382f95250_1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382f952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2382f95250_1_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382f9525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246efb1231_0_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46efb1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2e032e9bf6_0_7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e032e9bf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237e02d7f8_0_10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37e02d7f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237e02d7f8_0_8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37e02d7f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2528010299_0_36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52801029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237e02d7f8_0_10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37e02d7f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237e02d7f8_0_111: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37e02d7f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24c63a7d52_0_1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4c63a7d5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237e02d7f8_0_11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37e02d7f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2382f95250_1_1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382f9525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237e02d7f8_0_12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37e02d7f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237e02d7f8_0_12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37e02d7f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237e02d7f8_0_13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37e02d7f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2382f95250_1_3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382f9525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2382f95250_1_2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382f9525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2e032e9bf6_0_8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e032e9bf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237e02d7f8_0_13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37e02d7f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237e02d7f8_0_14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37e02d7f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24c63a7d52_0_2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4c63a7d5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2382f95250_1_43: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382f9525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2382f95250_1_3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382f9525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2382f95250_1_5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382f9525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2e032e9bf6_0_87: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e032e9bf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237e02d7f8_0_149: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37e02d7f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237e02d7f8_0_15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37e02d7f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2528010299_0_37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528010299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237e02d7f8_0_16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37e02d7f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237e02d7f8_0_169:notes"/>
          <p:cNvSpPr/>
          <p:nvPr>
            <p:ph idx="2" type="sldImg"/>
          </p:nvPr>
        </p:nvSpPr>
        <p:spPr>
          <a:xfrm>
            <a:off x="382288" y="685800"/>
            <a:ext cx="60939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37e02d7f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237e02d7f8_0_174: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37e02d7f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24c63a7d52_0_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4c63a7d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237e02d7f8_0_18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37e02d7f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246efb1231_0_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46efb12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246efb1231_0_10: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46efb12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237e02d7f8_0_185: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37e02d7f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237e02d7f8_0_19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37e02d7f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246efb1231_0_21: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46efb12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246efb1231_0_28: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46efb12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2e032e9bf6_0_9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e032e9bf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237e02d7f8_0_196: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37e02d7f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237e02d7f8_0_202:notes"/>
          <p:cNvSpPr/>
          <p:nvPr>
            <p:ph idx="2" type="sldImg"/>
          </p:nvPr>
        </p:nvSpPr>
        <p:spPr>
          <a:xfrm>
            <a:off x="382288" y="685800"/>
            <a:ext cx="60942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37e02d7f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2"/>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0" name="Google Shape;20;p2"/>
          <p:cNvSpPr txBox="1"/>
          <p:nvPr>
            <p:ph idx="1" type="body"/>
          </p:nvPr>
        </p:nvSpPr>
        <p:spPr>
          <a:xfrm>
            <a:off x="406035" y="1040900"/>
            <a:ext cx="11357100" cy="5249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2"/>
          <p:cNvSpPr txBox="1"/>
          <p:nvPr>
            <p:ph idx="1" type="subTitle"/>
          </p:nvPr>
        </p:nvSpPr>
        <p:spPr>
          <a:xfrm>
            <a:off x="172944" y="3598867"/>
            <a:ext cx="11357100" cy="1056900"/>
          </a:xfrm>
          <a:prstGeom prst="rect">
            <a:avLst/>
          </a:prstGeom>
          <a:noFill/>
          <a:ln>
            <a:noFill/>
          </a:ln>
        </p:spPr>
        <p:txBody>
          <a:bodyPr anchorCtr="0" anchor="ctr" bIns="121875" lIns="121875" spcFirstLastPara="1" rIns="121875" wrap="square" tIns="121875"/>
          <a:lstStyle>
            <a:lvl1pPr lvl="0" rtl="0">
              <a:lnSpc>
                <a:spcPct val="100000"/>
              </a:lnSpc>
              <a:spcBef>
                <a:spcPts val="0"/>
              </a:spcBef>
              <a:spcAft>
                <a:spcPts val="0"/>
              </a:spcAft>
              <a:buClr>
                <a:srgbClr val="434343"/>
              </a:buClr>
              <a:buSzPts val="2700"/>
              <a:buFont typeface="Roboto"/>
              <a:buNone/>
              <a:defRPr sz="2700">
                <a:solidFill>
                  <a:srgbClr val="434343"/>
                </a:solidFill>
                <a:latin typeface="Roboto"/>
                <a:ea typeface="Roboto"/>
                <a:cs typeface="Roboto"/>
                <a:sym typeface="Roboto"/>
              </a:defRPr>
            </a:lvl1pPr>
            <a:lvl2pPr lvl="1" rtl="0">
              <a:lnSpc>
                <a:spcPct val="100000"/>
              </a:lnSpc>
              <a:spcBef>
                <a:spcPts val="0"/>
              </a:spcBef>
              <a:spcAft>
                <a:spcPts val="0"/>
              </a:spcAft>
              <a:buSzPts val="3200"/>
              <a:buFont typeface="Roboto"/>
              <a:buNone/>
              <a:defRPr sz="3200">
                <a:latin typeface="Roboto"/>
                <a:ea typeface="Roboto"/>
                <a:cs typeface="Roboto"/>
                <a:sym typeface="Roboto"/>
              </a:defRPr>
            </a:lvl2pPr>
            <a:lvl3pPr lvl="2" rtl="0">
              <a:lnSpc>
                <a:spcPct val="100000"/>
              </a:lnSpc>
              <a:spcBef>
                <a:spcPts val="0"/>
              </a:spcBef>
              <a:spcAft>
                <a:spcPts val="0"/>
              </a:spcAft>
              <a:buSzPts val="3200"/>
              <a:buFont typeface="Roboto"/>
              <a:buNone/>
              <a:defRPr sz="3200">
                <a:latin typeface="Roboto"/>
                <a:ea typeface="Roboto"/>
                <a:cs typeface="Roboto"/>
                <a:sym typeface="Roboto"/>
              </a:defRPr>
            </a:lvl3pPr>
            <a:lvl4pPr lvl="3" rtl="0">
              <a:lnSpc>
                <a:spcPct val="100000"/>
              </a:lnSpc>
              <a:spcBef>
                <a:spcPts val="0"/>
              </a:spcBef>
              <a:spcAft>
                <a:spcPts val="0"/>
              </a:spcAft>
              <a:buSzPts val="3200"/>
              <a:buFont typeface="Roboto"/>
              <a:buNone/>
              <a:defRPr sz="3200">
                <a:latin typeface="Roboto"/>
                <a:ea typeface="Roboto"/>
                <a:cs typeface="Roboto"/>
                <a:sym typeface="Roboto"/>
              </a:defRPr>
            </a:lvl4pPr>
            <a:lvl5pPr lvl="4" rtl="0">
              <a:lnSpc>
                <a:spcPct val="100000"/>
              </a:lnSpc>
              <a:spcBef>
                <a:spcPts val="0"/>
              </a:spcBef>
              <a:spcAft>
                <a:spcPts val="0"/>
              </a:spcAft>
              <a:buSzPts val="3200"/>
              <a:buFont typeface="Roboto"/>
              <a:buNone/>
              <a:defRPr sz="3200">
                <a:latin typeface="Roboto"/>
                <a:ea typeface="Roboto"/>
                <a:cs typeface="Roboto"/>
                <a:sym typeface="Roboto"/>
              </a:defRPr>
            </a:lvl5pPr>
            <a:lvl6pPr lvl="5" rtl="0">
              <a:lnSpc>
                <a:spcPct val="100000"/>
              </a:lnSpc>
              <a:spcBef>
                <a:spcPts val="0"/>
              </a:spcBef>
              <a:spcAft>
                <a:spcPts val="0"/>
              </a:spcAft>
              <a:buSzPts val="3200"/>
              <a:buFont typeface="Roboto"/>
              <a:buNone/>
              <a:defRPr sz="3200">
                <a:latin typeface="Roboto"/>
                <a:ea typeface="Roboto"/>
                <a:cs typeface="Roboto"/>
                <a:sym typeface="Roboto"/>
              </a:defRPr>
            </a:lvl6pPr>
            <a:lvl7pPr lvl="6" rtl="0">
              <a:lnSpc>
                <a:spcPct val="100000"/>
              </a:lnSpc>
              <a:spcBef>
                <a:spcPts val="0"/>
              </a:spcBef>
              <a:spcAft>
                <a:spcPts val="0"/>
              </a:spcAft>
              <a:buSzPts val="3200"/>
              <a:buFont typeface="Roboto"/>
              <a:buNone/>
              <a:defRPr sz="3200">
                <a:latin typeface="Roboto"/>
                <a:ea typeface="Roboto"/>
                <a:cs typeface="Roboto"/>
                <a:sym typeface="Roboto"/>
              </a:defRPr>
            </a:lvl7pPr>
            <a:lvl8pPr lvl="7" rtl="0">
              <a:lnSpc>
                <a:spcPct val="100000"/>
              </a:lnSpc>
              <a:spcBef>
                <a:spcPts val="0"/>
              </a:spcBef>
              <a:spcAft>
                <a:spcPts val="0"/>
              </a:spcAft>
              <a:buSzPts val="3200"/>
              <a:buFont typeface="Roboto"/>
              <a:buNone/>
              <a:defRPr sz="3200">
                <a:latin typeface="Roboto"/>
                <a:ea typeface="Roboto"/>
                <a:cs typeface="Roboto"/>
                <a:sym typeface="Roboto"/>
              </a:defRPr>
            </a:lvl8pPr>
            <a:lvl9pPr lvl="8" rtl="0">
              <a:lnSpc>
                <a:spcPct val="100000"/>
              </a:lnSpc>
              <a:spcBef>
                <a:spcPts val="0"/>
              </a:spcBef>
              <a:spcAft>
                <a:spcPts val="0"/>
              </a:spcAft>
              <a:buSzPts val="3200"/>
              <a:buFont typeface="Roboto"/>
              <a:buNone/>
              <a:defRPr sz="3200">
                <a:latin typeface="Roboto"/>
                <a:ea typeface="Roboto"/>
                <a:cs typeface="Roboto"/>
                <a:sym typeface="Roboto"/>
              </a:defRPr>
            </a:lvl9pPr>
          </a:lstStyle>
          <a:p/>
        </p:txBody>
      </p:sp>
      <p:sp>
        <p:nvSpPr>
          <p:cNvPr id="55" name="Google Shape;55;p12"/>
          <p:cNvSpPr txBox="1"/>
          <p:nvPr>
            <p:ph type="ctrTitle"/>
          </p:nvPr>
        </p:nvSpPr>
        <p:spPr>
          <a:xfrm>
            <a:off x="172944" y="2492800"/>
            <a:ext cx="11357100" cy="10569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4285F4"/>
              </a:buClr>
              <a:buSzPts val="4800"/>
              <a:buFont typeface="Roboto"/>
              <a:buChar char="●"/>
              <a:defRPr b="1" sz="4800">
                <a:solidFill>
                  <a:srgbClr val="4285F4"/>
                </a:solidFill>
                <a:latin typeface="Roboto"/>
                <a:ea typeface="Roboto"/>
                <a:cs typeface="Roboto"/>
                <a:sym typeface="Roboto"/>
              </a:defRPr>
            </a:lvl1pPr>
            <a:lvl2pPr lvl="1" rtl="0">
              <a:spcBef>
                <a:spcPts val="0"/>
              </a:spcBef>
              <a:spcAft>
                <a:spcPts val="0"/>
              </a:spcAft>
              <a:buClr>
                <a:srgbClr val="1155CC"/>
              </a:buClr>
              <a:buSzPts val="4800"/>
              <a:buChar char="○"/>
              <a:defRPr b="1" sz="4800">
                <a:solidFill>
                  <a:srgbClr val="1155CC"/>
                </a:solidFill>
              </a:defRPr>
            </a:lvl2pPr>
            <a:lvl3pPr lvl="2" rtl="0">
              <a:spcBef>
                <a:spcPts val="0"/>
              </a:spcBef>
              <a:spcAft>
                <a:spcPts val="0"/>
              </a:spcAft>
              <a:buClr>
                <a:srgbClr val="1155CC"/>
              </a:buClr>
              <a:buSzPts val="4800"/>
              <a:buChar char="■"/>
              <a:defRPr b="1" sz="4800">
                <a:solidFill>
                  <a:srgbClr val="1155CC"/>
                </a:solidFill>
              </a:defRPr>
            </a:lvl3pPr>
            <a:lvl4pPr lvl="3" rtl="0">
              <a:spcBef>
                <a:spcPts val="0"/>
              </a:spcBef>
              <a:spcAft>
                <a:spcPts val="0"/>
              </a:spcAft>
              <a:buClr>
                <a:srgbClr val="1155CC"/>
              </a:buClr>
              <a:buSzPts val="4800"/>
              <a:buChar char="●"/>
              <a:defRPr b="1" sz="4800">
                <a:solidFill>
                  <a:srgbClr val="1155CC"/>
                </a:solidFill>
              </a:defRPr>
            </a:lvl4pPr>
            <a:lvl5pPr lvl="4" rtl="0">
              <a:spcBef>
                <a:spcPts val="0"/>
              </a:spcBef>
              <a:spcAft>
                <a:spcPts val="0"/>
              </a:spcAft>
              <a:buClr>
                <a:srgbClr val="1155CC"/>
              </a:buClr>
              <a:buSzPts val="4800"/>
              <a:buChar char="○"/>
              <a:defRPr b="1" sz="4800">
                <a:solidFill>
                  <a:srgbClr val="1155CC"/>
                </a:solidFill>
              </a:defRPr>
            </a:lvl5pPr>
            <a:lvl6pPr lvl="5" rtl="0">
              <a:spcBef>
                <a:spcPts val="0"/>
              </a:spcBef>
              <a:spcAft>
                <a:spcPts val="0"/>
              </a:spcAft>
              <a:buClr>
                <a:srgbClr val="1155CC"/>
              </a:buClr>
              <a:buSzPts val="4800"/>
              <a:buChar char="■"/>
              <a:defRPr b="1" sz="4800">
                <a:solidFill>
                  <a:srgbClr val="1155CC"/>
                </a:solidFill>
              </a:defRPr>
            </a:lvl6pPr>
            <a:lvl7pPr lvl="6" rtl="0">
              <a:spcBef>
                <a:spcPts val="0"/>
              </a:spcBef>
              <a:spcAft>
                <a:spcPts val="0"/>
              </a:spcAft>
              <a:buClr>
                <a:srgbClr val="1155CC"/>
              </a:buClr>
              <a:buSzPts val="4800"/>
              <a:buChar char="●"/>
              <a:defRPr b="1" sz="4800">
                <a:solidFill>
                  <a:srgbClr val="1155CC"/>
                </a:solidFill>
              </a:defRPr>
            </a:lvl7pPr>
            <a:lvl8pPr lvl="7" rtl="0">
              <a:spcBef>
                <a:spcPts val="0"/>
              </a:spcBef>
              <a:spcAft>
                <a:spcPts val="0"/>
              </a:spcAft>
              <a:buClr>
                <a:srgbClr val="1155CC"/>
              </a:buClr>
              <a:buSzPts val="4800"/>
              <a:buChar char="○"/>
              <a:defRPr b="1" sz="4800">
                <a:solidFill>
                  <a:srgbClr val="1155CC"/>
                </a:solidFill>
              </a:defRPr>
            </a:lvl8pPr>
            <a:lvl9pPr lvl="8" rtl="0">
              <a:spcBef>
                <a:spcPts val="0"/>
              </a:spcBef>
              <a:spcAft>
                <a:spcPts val="0"/>
              </a:spcAft>
              <a:buClr>
                <a:srgbClr val="1155CC"/>
              </a:buClr>
              <a:buSzPts val="4800"/>
              <a:buChar char="■"/>
              <a:defRPr b="1" sz="4800">
                <a:solidFill>
                  <a:srgbClr val="1155CC"/>
                </a:solidFill>
              </a:defRPr>
            </a:lvl9pPr>
          </a:lstStyle>
          <a:p/>
        </p:txBody>
      </p:sp>
      <p:pic>
        <p:nvPicPr>
          <p:cNvPr descr="Logo_Color_Transparent%20(004).jpg" id="56" name="Google Shape;56;p12"/>
          <p:cNvPicPr preferRelativeResize="0"/>
          <p:nvPr/>
        </p:nvPicPr>
        <p:blipFill>
          <a:blip r:embed="rId2">
            <a:alphaModFix/>
          </a:blip>
          <a:stretch>
            <a:fillRect/>
          </a:stretch>
        </p:blipFill>
        <p:spPr>
          <a:xfrm>
            <a:off x="172953" y="461547"/>
            <a:ext cx="5543625" cy="1289225"/>
          </a:xfrm>
          <a:prstGeom prst="rect">
            <a:avLst/>
          </a:prstGeom>
          <a:noFill/>
          <a:ln>
            <a:noFill/>
          </a:ln>
        </p:spPr>
      </p:pic>
      <p:sp>
        <p:nvSpPr>
          <p:cNvPr id="57" name="Google Shape;57;p12"/>
          <p:cNvSpPr/>
          <p:nvPr/>
        </p:nvSpPr>
        <p:spPr>
          <a:xfrm>
            <a:off x="0" y="-23800"/>
            <a:ext cx="12188100" cy="167100"/>
          </a:xfrm>
          <a:prstGeom prst="rect">
            <a:avLst/>
          </a:prstGeom>
          <a:solidFill>
            <a:srgbClr val="07427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8" name="Shape 58"/>
        <p:cNvGrpSpPr/>
        <p:nvPr/>
      </p:nvGrpSpPr>
      <p:grpSpPr>
        <a:xfrm>
          <a:off x="0" y="0"/>
          <a:ext cx="0" cy="0"/>
          <a:chOff x="0" y="0"/>
          <a:chExt cx="0" cy="0"/>
        </a:xfrm>
      </p:grpSpPr>
      <p:sp>
        <p:nvSpPr>
          <p:cNvPr id="59" name="Google Shape;59;p13"/>
          <p:cNvSpPr txBox="1"/>
          <p:nvPr>
            <p:ph type="title"/>
          </p:nvPr>
        </p:nvSpPr>
        <p:spPr>
          <a:xfrm>
            <a:off x="1400779" y="214127"/>
            <a:ext cx="9333900" cy="627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1400"/>
              <a:buChar char="●"/>
              <a:defRPr b="1" sz="3700">
                <a:solidFill>
                  <a:srgbClr val="000000"/>
                </a:solidFill>
                <a:latin typeface="Tahoma"/>
                <a:ea typeface="Tahoma"/>
                <a:cs typeface="Tahoma"/>
                <a:sym typeface="Tahoma"/>
              </a:defRPr>
            </a:lvl1pPr>
            <a:lvl2pPr lvl="1" rtl="0" algn="ctr">
              <a:spcBef>
                <a:spcPts val="0"/>
              </a:spcBef>
              <a:spcAft>
                <a:spcPts val="0"/>
              </a:spcAft>
              <a:buSzPts val="1400"/>
              <a:buChar char="○"/>
              <a:defRPr b="1" sz="3700">
                <a:solidFill>
                  <a:srgbClr val="000000"/>
                </a:solidFill>
                <a:latin typeface="Arial"/>
                <a:ea typeface="Arial"/>
                <a:cs typeface="Arial"/>
                <a:sym typeface="Arial"/>
              </a:defRPr>
            </a:lvl2pPr>
            <a:lvl3pPr lvl="2" rtl="0" algn="ctr">
              <a:spcBef>
                <a:spcPts val="0"/>
              </a:spcBef>
              <a:spcAft>
                <a:spcPts val="0"/>
              </a:spcAft>
              <a:buSzPts val="1400"/>
              <a:buChar char="■"/>
              <a:defRPr b="1" sz="3700">
                <a:solidFill>
                  <a:srgbClr val="000000"/>
                </a:solidFill>
                <a:latin typeface="Arial"/>
                <a:ea typeface="Arial"/>
                <a:cs typeface="Arial"/>
                <a:sym typeface="Arial"/>
              </a:defRPr>
            </a:lvl3pPr>
            <a:lvl4pPr lvl="3" rtl="0" algn="ctr">
              <a:spcBef>
                <a:spcPts val="0"/>
              </a:spcBef>
              <a:spcAft>
                <a:spcPts val="0"/>
              </a:spcAft>
              <a:buSzPts val="1400"/>
              <a:buChar char="●"/>
              <a:defRPr b="1" sz="3700">
                <a:solidFill>
                  <a:srgbClr val="000000"/>
                </a:solidFill>
                <a:latin typeface="Arial"/>
                <a:ea typeface="Arial"/>
                <a:cs typeface="Arial"/>
                <a:sym typeface="Arial"/>
              </a:defRPr>
            </a:lvl4pPr>
            <a:lvl5pPr lvl="4" rtl="0" algn="ctr">
              <a:spcBef>
                <a:spcPts val="0"/>
              </a:spcBef>
              <a:spcAft>
                <a:spcPts val="0"/>
              </a:spcAft>
              <a:buSzPts val="1400"/>
              <a:buChar char="○"/>
              <a:defRPr b="1" sz="3700">
                <a:solidFill>
                  <a:srgbClr val="000000"/>
                </a:solidFill>
                <a:latin typeface="Arial"/>
                <a:ea typeface="Arial"/>
                <a:cs typeface="Arial"/>
                <a:sym typeface="Arial"/>
              </a:defRPr>
            </a:lvl5pPr>
            <a:lvl6pPr lvl="5" marL="609600" rtl="0" algn="ctr">
              <a:spcBef>
                <a:spcPts val="0"/>
              </a:spcBef>
              <a:spcAft>
                <a:spcPts val="0"/>
              </a:spcAft>
              <a:buSzPts val="1400"/>
              <a:buChar char="■"/>
              <a:defRPr b="1" sz="3700">
                <a:solidFill>
                  <a:srgbClr val="000000"/>
                </a:solidFill>
                <a:latin typeface="Arial"/>
                <a:ea typeface="Arial"/>
                <a:cs typeface="Arial"/>
                <a:sym typeface="Arial"/>
              </a:defRPr>
            </a:lvl6pPr>
            <a:lvl7pPr lvl="6" marL="1219200" rtl="0" algn="ctr">
              <a:spcBef>
                <a:spcPts val="0"/>
              </a:spcBef>
              <a:spcAft>
                <a:spcPts val="0"/>
              </a:spcAft>
              <a:buSzPts val="1400"/>
              <a:buChar char="●"/>
              <a:defRPr b="1" sz="3700">
                <a:solidFill>
                  <a:srgbClr val="000000"/>
                </a:solidFill>
                <a:latin typeface="Arial"/>
                <a:ea typeface="Arial"/>
                <a:cs typeface="Arial"/>
                <a:sym typeface="Arial"/>
              </a:defRPr>
            </a:lvl7pPr>
            <a:lvl8pPr lvl="7" marL="1828800" rtl="0" algn="ctr">
              <a:spcBef>
                <a:spcPts val="0"/>
              </a:spcBef>
              <a:spcAft>
                <a:spcPts val="0"/>
              </a:spcAft>
              <a:buSzPts val="1400"/>
              <a:buChar char="○"/>
              <a:defRPr b="1" sz="3700">
                <a:solidFill>
                  <a:srgbClr val="000000"/>
                </a:solidFill>
                <a:latin typeface="Arial"/>
                <a:ea typeface="Arial"/>
                <a:cs typeface="Arial"/>
                <a:sym typeface="Arial"/>
              </a:defRPr>
            </a:lvl8pPr>
            <a:lvl9pPr lvl="8" marL="2438400" rtl="0" algn="ctr">
              <a:spcBef>
                <a:spcPts val="0"/>
              </a:spcBef>
              <a:spcAft>
                <a:spcPts val="0"/>
              </a:spcAft>
              <a:buSzPts val="1400"/>
              <a:buChar char="■"/>
              <a:defRPr b="1" sz="3700">
                <a:solidFill>
                  <a:srgbClr val="000000"/>
                </a:solidFill>
                <a:latin typeface="Arial"/>
                <a:ea typeface="Arial"/>
                <a:cs typeface="Arial"/>
                <a:sym typeface="Arial"/>
              </a:defRPr>
            </a:lvl9pPr>
          </a:lstStyle>
          <a:p/>
        </p:txBody>
      </p:sp>
      <p:sp>
        <p:nvSpPr>
          <p:cNvPr id="60" name="Google Shape;60;p13"/>
          <p:cNvSpPr txBox="1"/>
          <p:nvPr>
            <p:ph idx="1" type="body"/>
          </p:nvPr>
        </p:nvSpPr>
        <p:spPr>
          <a:xfrm>
            <a:off x="351975" y="1264025"/>
            <a:ext cx="11127300" cy="49377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Font typeface="Open Sans"/>
              <a:buChar char="●"/>
              <a:defRPr>
                <a:latin typeface="Open Sans"/>
                <a:ea typeface="Open Sans"/>
                <a:cs typeface="Open Sans"/>
                <a:sym typeface="Open Sans"/>
              </a:defRPr>
            </a:lvl1pPr>
            <a:lvl2pPr indent="-317500" lvl="1" marL="914400" rtl="0">
              <a:spcBef>
                <a:spcPts val="0"/>
              </a:spcBef>
              <a:spcAft>
                <a:spcPts val="0"/>
              </a:spcAft>
              <a:buSzPts val="1400"/>
              <a:buFont typeface="Open Sans"/>
              <a:buChar char="○"/>
              <a:defRPr>
                <a:latin typeface="Open Sans"/>
                <a:ea typeface="Open Sans"/>
                <a:cs typeface="Open Sans"/>
                <a:sym typeface="Open Sans"/>
              </a:defRPr>
            </a:lvl2pPr>
            <a:lvl3pPr indent="-317500" lvl="2" marL="1371600" rtl="0">
              <a:spcBef>
                <a:spcPts val="0"/>
              </a:spcBef>
              <a:spcAft>
                <a:spcPts val="0"/>
              </a:spcAft>
              <a:buSzPts val="1400"/>
              <a:buFont typeface="Open Sans"/>
              <a:buChar char="■"/>
              <a:defRPr>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6pPr>
            <a:lvl7pPr indent="-317500" lvl="6" marL="32004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7pPr>
            <a:lvl8pPr indent="-317500" lvl="7" marL="36576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8pPr>
            <a:lvl9pPr indent="-317500" lvl="8" marL="41148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Layout">
  <p:cSld name="Group Exercise Layout_1">
    <p:spTree>
      <p:nvGrpSpPr>
        <p:cNvPr id="61" name="Shape 61"/>
        <p:cNvGrpSpPr/>
        <p:nvPr/>
      </p:nvGrpSpPr>
      <p:grpSpPr>
        <a:xfrm>
          <a:off x="0" y="0"/>
          <a:ext cx="0" cy="0"/>
          <a:chOff x="0" y="0"/>
          <a:chExt cx="0" cy="0"/>
        </a:xfrm>
      </p:grpSpPr>
      <p:pic>
        <p:nvPicPr>
          <p:cNvPr descr="Do Now.png" id="62" name="Google Shape;62;p14"/>
          <p:cNvPicPr preferRelativeResize="0"/>
          <p:nvPr/>
        </p:nvPicPr>
        <p:blipFill>
          <a:blip r:embed="rId2">
            <a:alphaModFix/>
          </a:blip>
          <a:stretch>
            <a:fillRect/>
          </a:stretch>
        </p:blipFill>
        <p:spPr>
          <a:xfrm>
            <a:off x="10912497" y="303713"/>
            <a:ext cx="746183" cy="740045"/>
          </a:xfrm>
          <a:prstGeom prst="rect">
            <a:avLst/>
          </a:prstGeom>
          <a:noFill/>
          <a:ln>
            <a:noFill/>
          </a:ln>
        </p:spPr>
      </p:pic>
      <p:sp>
        <p:nvSpPr>
          <p:cNvPr id="63" name="Google Shape;63;p14"/>
          <p:cNvSpPr txBox="1"/>
          <p:nvPr>
            <p:ph type="title"/>
          </p:nvPr>
        </p:nvSpPr>
        <p:spPr>
          <a:xfrm>
            <a:off x="1400779" y="214127"/>
            <a:ext cx="9333900" cy="627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3600"/>
              <a:buFont typeface="Open Sans"/>
              <a:buChar char="●"/>
              <a:defRPr b="1" sz="3600">
                <a:solidFill>
                  <a:srgbClr val="000000"/>
                </a:solidFill>
                <a:latin typeface="Open Sans"/>
                <a:ea typeface="Open Sans"/>
                <a:cs typeface="Open Sans"/>
                <a:sym typeface="Open Sans"/>
              </a:defRPr>
            </a:lvl1pPr>
            <a:lvl2pPr lvl="1" rtl="0" algn="ctr">
              <a:spcBef>
                <a:spcPts val="0"/>
              </a:spcBef>
              <a:spcAft>
                <a:spcPts val="0"/>
              </a:spcAft>
              <a:buSzPts val="1400"/>
              <a:buChar char="○"/>
              <a:defRPr b="1" sz="3700">
                <a:solidFill>
                  <a:srgbClr val="000000"/>
                </a:solidFill>
                <a:latin typeface="Arial"/>
                <a:ea typeface="Arial"/>
                <a:cs typeface="Arial"/>
                <a:sym typeface="Arial"/>
              </a:defRPr>
            </a:lvl2pPr>
            <a:lvl3pPr lvl="2" rtl="0" algn="ctr">
              <a:spcBef>
                <a:spcPts val="0"/>
              </a:spcBef>
              <a:spcAft>
                <a:spcPts val="0"/>
              </a:spcAft>
              <a:buSzPts val="1400"/>
              <a:buChar char="■"/>
              <a:defRPr b="1" sz="3700">
                <a:solidFill>
                  <a:srgbClr val="000000"/>
                </a:solidFill>
                <a:latin typeface="Arial"/>
                <a:ea typeface="Arial"/>
                <a:cs typeface="Arial"/>
                <a:sym typeface="Arial"/>
              </a:defRPr>
            </a:lvl3pPr>
            <a:lvl4pPr lvl="3" rtl="0" algn="ctr">
              <a:spcBef>
                <a:spcPts val="0"/>
              </a:spcBef>
              <a:spcAft>
                <a:spcPts val="0"/>
              </a:spcAft>
              <a:buSzPts val="1400"/>
              <a:buChar char="●"/>
              <a:defRPr b="1" sz="3700">
                <a:solidFill>
                  <a:srgbClr val="000000"/>
                </a:solidFill>
                <a:latin typeface="Arial"/>
                <a:ea typeface="Arial"/>
                <a:cs typeface="Arial"/>
                <a:sym typeface="Arial"/>
              </a:defRPr>
            </a:lvl4pPr>
            <a:lvl5pPr lvl="4" rtl="0" algn="ctr">
              <a:spcBef>
                <a:spcPts val="0"/>
              </a:spcBef>
              <a:spcAft>
                <a:spcPts val="0"/>
              </a:spcAft>
              <a:buSzPts val="1400"/>
              <a:buChar char="○"/>
              <a:defRPr b="1" sz="3700">
                <a:solidFill>
                  <a:srgbClr val="000000"/>
                </a:solidFill>
                <a:latin typeface="Arial"/>
                <a:ea typeface="Arial"/>
                <a:cs typeface="Arial"/>
                <a:sym typeface="Arial"/>
              </a:defRPr>
            </a:lvl5pPr>
            <a:lvl6pPr lvl="5" marL="609600" rtl="0" algn="ctr">
              <a:spcBef>
                <a:spcPts val="0"/>
              </a:spcBef>
              <a:spcAft>
                <a:spcPts val="0"/>
              </a:spcAft>
              <a:buSzPts val="1400"/>
              <a:buChar char="■"/>
              <a:defRPr b="1" sz="3700">
                <a:solidFill>
                  <a:srgbClr val="000000"/>
                </a:solidFill>
                <a:latin typeface="Arial"/>
                <a:ea typeface="Arial"/>
                <a:cs typeface="Arial"/>
                <a:sym typeface="Arial"/>
              </a:defRPr>
            </a:lvl6pPr>
            <a:lvl7pPr lvl="6" marL="1219200" rtl="0" algn="ctr">
              <a:spcBef>
                <a:spcPts val="0"/>
              </a:spcBef>
              <a:spcAft>
                <a:spcPts val="0"/>
              </a:spcAft>
              <a:buSzPts val="1400"/>
              <a:buChar char="●"/>
              <a:defRPr b="1" sz="3700">
                <a:solidFill>
                  <a:srgbClr val="000000"/>
                </a:solidFill>
                <a:latin typeface="Arial"/>
                <a:ea typeface="Arial"/>
                <a:cs typeface="Arial"/>
                <a:sym typeface="Arial"/>
              </a:defRPr>
            </a:lvl7pPr>
            <a:lvl8pPr lvl="7" marL="1828800" rtl="0" algn="ctr">
              <a:spcBef>
                <a:spcPts val="0"/>
              </a:spcBef>
              <a:spcAft>
                <a:spcPts val="0"/>
              </a:spcAft>
              <a:buSzPts val="1400"/>
              <a:buChar char="○"/>
              <a:defRPr b="1" sz="3700">
                <a:solidFill>
                  <a:srgbClr val="000000"/>
                </a:solidFill>
                <a:latin typeface="Arial"/>
                <a:ea typeface="Arial"/>
                <a:cs typeface="Arial"/>
                <a:sym typeface="Arial"/>
              </a:defRPr>
            </a:lvl8pPr>
            <a:lvl9pPr lvl="8" marL="2438400" rtl="0" algn="ctr">
              <a:spcBef>
                <a:spcPts val="0"/>
              </a:spcBef>
              <a:spcAft>
                <a:spcPts val="0"/>
              </a:spcAft>
              <a:buSzPts val="1400"/>
              <a:buChar char="■"/>
              <a:defRPr b="1" sz="3700">
                <a:solidFill>
                  <a:srgbClr val="000000"/>
                </a:solidFill>
                <a:latin typeface="Arial"/>
                <a:ea typeface="Arial"/>
                <a:cs typeface="Arial"/>
                <a:sym typeface="Arial"/>
              </a:defRPr>
            </a:lvl9pPr>
          </a:lstStyle>
          <a:p/>
        </p:txBody>
      </p:sp>
      <p:sp>
        <p:nvSpPr>
          <p:cNvPr id="64" name="Google Shape;64;p14"/>
          <p:cNvSpPr txBox="1"/>
          <p:nvPr>
            <p:ph idx="1" type="body"/>
          </p:nvPr>
        </p:nvSpPr>
        <p:spPr>
          <a:xfrm>
            <a:off x="447950" y="1137675"/>
            <a:ext cx="10883400" cy="5061900"/>
          </a:xfrm>
          <a:prstGeom prst="rect">
            <a:avLst/>
          </a:prstGeom>
          <a:noFill/>
          <a:ln>
            <a:noFill/>
          </a:ln>
        </p:spPr>
        <p:txBody>
          <a:bodyPr anchorCtr="0" anchor="t" bIns="91425" lIns="91425" spcFirstLastPara="1" rIns="91425" wrap="square" tIns="91425"/>
          <a:lstStyle>
            <a:lvl1pPr indent="-381000" lvl="0" marL="457200" rtl="0">
              <a:spcBef>
                <a:spcPts val="0"/>
              </a:spcBef>
              <a:spcAft>
                <a:spcPts val="0"/>
              </a:spcAft>
              <a:buSzPts val="2400"/>
              <a:buFont typeface="Open Sans"/>
              <a:buChar char="●"/>
              <a:defRPr sz="2400">
                <a:latin typeface="Open Sans"/>
                <a:ea typeface="Open Sans"/>
                <a:cs typeface="Open Sans"/>
                <a:sym typeface="Open Sans"/>
              </a:defRPr>
            </a:lvl1pPr>
            <a:lvl2pPr indent="-381000" lvl="1" marL="914400" rtl="0">
              <a:spcBef>
                <a:spcPts val="0"/>
              </a:spcBef>
              <a:spcAft>
                <a:spcPts val="0"/>
              </a:spcAft>
              <a:buSzPts val="2400"/>
              <a:buFont typeface="Open Sans"/>
              <a:buChar char="○"/>
              <a:defRPr sz="2400">
                <a:latin typeface="Open Sans"/>
                <a:ea typeface="Open Sans"/>
                <a:cs typeface="Open Sans"/>
                <a:sym typeface="Open Sans"/>
              </a:defRPr>
            </a:lvl2pPr>
            <a:lvl3pPr indent="-317500" lvl="2" marL="1371600" rtl="0">
              <a:spcBef>
                <a:spcPts val="0"/>
              </a:spcBef>
              <a:spcAft>
                <a:spcPts val="0"/>
              </a:spcAft>
              <a:buSzPts val="1400"/>
              <a:buFont typeface="Open Sans"/>
              <a:buChar char="■"/>
              <a:defRPr>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6pPr>
            <a:lvl7pPr indent="-317500" lvl="6" marL="32004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7pPr>
            <a:lvl8pPr indent="-317500" lvl="7" marL="36576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8pPr>
            <a:lvl9pPr indent="-317500" lvl="8" marL="41148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oup Exercise Layout">
  <p:cSld name="Group Exercise Layout_2">
    <p:spTree>
      <p:nvGrpSpPr>
        <p:cNvPr id="65" name="Shape 65"/>
        <p:cNvGrpSpPr/>
        <p:nvPr/>
      </p:nvGrpSpPr>
      <p:grpSpPr>
        <a:xfrm>
          <a:off x="0" y="0"/>
          <a:ext cx="0" cy="0"/>
          <a:chOff x="0" y="0"/>
          <a:chExt cx="0" cy="0"/>
        </a:xfrm>
      </p:grpSpPr>
      <p:pic>
        <p:nvPicPr>
          <p:cNvPr descr="Group Exercise.png" id="66" name="Google Shape;66;p15"/>
          <p:cNvPicPr preferRelativeResize="0"/>
          <p:nvPr/>
        </p:nvPicPr>
        <p:blipFill>
          <a:blip r:embed="rId2">
            <a:alphaModFix/>
          </a:blip>
          <a:stretch>
            <a:fillRect/>
          </a:stretch>
        </p:blipFill>
        <p:spPr>
          <a:xfrm>
            <a:off x="10912480" y="291445"/>
            <a:ext cx="746203" cy="764552"/>
          </a:xfrm>
          <a:prstGeom prst="rect">
            <a:avLst/>
          </a:prstGeom>
          <a:noFill/>
          <a:ln>
            <a:noFill/>
          </a:ln>
        </p:spPr>
      </p:pic>
      <p:sp>
        <p:nvSpPr>
          <p:cNvPr id="67" name="Google Shape;67;p15"/>
          <p:cNvSpPr txBox="1"/>
          <p:nvPr>
            <p:ph type="title"/>
          </p:nvPr>
        </p:nvSpPr>
        <p:spPr>
          <a:xfrm>
            <a:off x="1400779" y="214127"/>
            <a:ext cx="9333900" cy="627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1400"/>
              <a:buChar char="●"/>
              <a:defRPr b="1" sz="3700">
                <a:solidFill>
                  <a:srgbClr val="000000"/>
                </a:solidFill>
                <a:latin typeface="Tahoma"/>
                <a:ea typeface="Tahoma"/>
                <a:cs typeface="Tahoma"/>
                <a:sym typeface="Tahoma"/>
              </a:defRPr>
            </a:lvl1pPr>
            <a:lvl2pPr lvl="1" rtl="0" algn="ctr">
              <a:spcBef>
                <a:spcPts val="0"/>
              </a:spcBef>
              <a:spcAft>
                <a:spcPts val="0"/>
              </a:spcAft>
              <a:buSzPts val="1400"/>
              <a:buChar char="○"/>
              <a:defRPr b="1" sz="3700">
                <a:solidFill>
                  <a:srgbClr val="000000"/>
                </a:solidFill>
                <a:latin typeface="Arial"/>
                <a:ea typeface="Arial"/>
                <a:cs typeface="Arial"/>
                <a:sym typeface="Arial"/>
              </a:defRPr>
            </a:lvl2pPr>
            <a:lvl3pPr lvl="2" rtl="0" algn="ctr">
              <a:spcBef>
                <a:spcPts val="0"/>
              </a:spcBef>
              <a:spcAft>
                <a:spcPts val="0"/>
              </a:spcAft>
              <a:buSzPts val="1400"/>
              <a:buChar char="■"/>
              <a:defRPr b="1" sz="3700">
                <a:solidFill>
                  <a:srgbClr val="000000"/>
                </a:solidFill>
                <a:latin typeface="Arial"/>
                <a:ea typeface="Arial"/>
                <a:cs typeface="Arial"/>
                <a:sym typeface="Arial"/>
              </a:defRPr>
            </a:lvl3pPr>
            <a:lvl4pPr lvl="3" rtl="0" algn="ctr">
              <a:spcBef>
                <a:spcPts val="0"/>
              </a:spcBef>
              <a:spcAft>
                <a:spcPts val="0"/>
              </a:spcAft>
              <a:buSzPts val="1400"/>
              <a:buChar char="●"/>
              <a:defRPr b="1" sz="3700">
                <a:solidFill>
                  <a:srgbClr val="000000"/>
                </a:solidFill>
                <a:latin typeface="Arial"/>
                <a:ea typeface="Arial"/>
                <a:cs typeface="Arial"/>
                <a:sym typeface="Arial"/>
              </a:defRPr>
            </a:lvl4pPr>
            <a:lvl5pPr lvl="4" rtl="0" algn="ctr">
              <a:spcBef>
                <a:spcPts val="0"/>
              </a:spcBef>
              <a:spcAft>
                <a:spcPts val="0"/>
              </a:spcAft>
              <a:buSzPts val="1400"/>
              <a:buChar char="○"/>
              <a:defRPr b="1" sz="3700">
                <a:solidFill>
                  <a:srgbClr val="000000"/>
                </a:solidFill>
                <a:latin typeface="Arial"/>
                <a:ea typeface="Arial"/>
                <a:cs typeface="Arial"/>
                <a:sym typeface="Arial"/>
              </a:defRPr>
            </a:lvl5pPr>
            <a:lvl6pPr lvl="5" marL="609600" rtl="0" algn="ctr">
              <a:spcBef>
                <a:spcPts val="0"/>
              </a:spcBef>
              <a:spcAft>
                <a:spcPts val="0"/>
              </a:spcAft>
              <a:buSzPts val="1400"/>
              <a:buChar char="■"/>
              <a:defRPr b="1" sz="3700">
                <a:solidFill>
                  <a:srgbClr val="000000"/>
                </a:solidFill>
                <a:latin typeface="Arial"/>
                <a:ea typeface="Arial"/>
                <a:cs typeface="Arial"/>
                <a:sym typeface="Arial"/>
              </a:defRPr>
            </a:lvl6pPr>
            <a:lvl7pPr lvl="6" marL="1219200" rtl="0" algn="ctr">
              <a:spcBef>
                <a:spcPts val="0"/>
              </a:spcBef>
              <a:spcAft>
                <a:spcPts val="0"/>
              </a:spcAft>
              <a:buSzPts val="1400"/>
              <a:buChar char="●"/>
              <a:defRPr b="1" sz="3700">
                <a:solidFill>
                  <a:srgbClr val="000000"/>
                </a:solidFill>
                <a:latin typeface="Arial"/>
                <a:ea typeface="Arial"/>
                <a:cs typeface="Arial"/>
                <a:sym typeface="Arial"/>
              </a:defRPr>
            </a:lvl7pPr>
            <a:lvl8pPr lvl="7" marL="1828800" rtl="0" algn="ctr">
              <a:spcBef>
                <a:spcPts val="0"/>
              </a:spcBef>
              <a:spcAft>
                <a:spcPts val="0"/>
              </a:spcAft>
              <a:buSzPts val="1400"/>
              <a:buChar char="○"/>
              <a:defRPr b="1" sz="3700">
                <a:solidFill>
                  <a:srgbClr val="000000"/>
                </a:solidFill>
                <a:latin typeface="Arial"/>
                <a:ea typeface="Arial"/>
                <a:cs typeface="Arial"/>
                <a:sym typeface="Arial"/>
              </a:defRPr>
            </a:lvl8pPr>
            <a:lvl9pPr lvl="8" marL="2438400" rtl="0" algn="ctr">
              <a:spcBef>
                <a:spcPts val="0"/>
              </a:spcBef>
              <a:spcAft>
                <a:spcPts val="0"/>
              </a:spcAft>
              <a:buSzPts val="1400"/>
              <a:buChar char="■"/>
              <a:defRPr b="1" sz="3700">
                <a:solidFill>
                  <a:srgbClr val="000000"/>
                </a:solidFill>
                <a:latin typeface="Arial"/>
                <a:ea typeface="Arial"/>
                <a:cs typeface="Arial"/>
                <a:sym typeface="Arial"/>
              </a:defRPr>
            </a:lvl9pPr>
          </a:lstStyle>
          <a:p/>
        </p:txBody>
      </p:sp>
      <p:sp>
        <p:nvSpPr>
          <p:cNvPr id="68" name="Google Shape;68;p15"/>
          <p:cNvSpPr txBox="1"/>
          <p:nvPr>
            <p:ph idx="1" type="body"/>
          </p:nvPr>
        </p:nvSpPr>
        <p:spPr>
          <a:xfrm>
            <a:off x="415950" y="1137675"/>
            <a:ext cx="10915500" cy="50619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Font typeface="Open Sans"/>
              <a:buChar char="●"/>
              <a:defRPr>
                <a:latin typeface="Open Sans"/>
                <a:ea typeface="Open Sans"/>
                <a:cs typeface="Open Sans"/>
                <a:sym typeface="Open Sans"/>
              </a:defRPr>
            </a:lvl1pPr>
            <a:lvl2pPr indent="-317500" lvl="1" marL="914400" rtl="0">
              <a:spcBef>
                <a:spcPts val="0"/>
              </a:spcBef>
              <a:spcAft>
                <a:spcPts val="0"/>
              </a:spcAft>
              <a:buSzPts val="1400"/>
              <a:buFont typeface="Open Sans"/>
              <a:buChar char="○"/>
              <a:defRPr>
                <a:latin typeface="Open Sans"/>
                <a:ea typeface="Open Sans"/>
                <a:cs typeface="Open Sans"/>
                <a:sym typeface="Open Sans"/>
              </a:defRPr>
            </a:lvl2pPr>
            <a:lvl3pPr indent="-317500" lvl="2" marL="1371600" rtl="0">
              <a:spcBef>
                <a:spcPts val="0"/>
              </a:spcBef>
              <a:spcAft>
                <a:spcPts val="0"/>
              </a:spcAft>
              <a:buSzPts val="1400"/>
              <a:buFont typeface="Open Sans"/>
              <a:buChar char="■"/>
              <a:defRPr>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6pPr>
            <a:lvl7pPr indent="-317500" lvl="6" marL="32004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7pPr>
            <a:lvl8pPr indent="-317500" lvl="7" marL="36576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8pPr>
            <a:lvl9pPr indent="-317500" lvl="8" marL="41148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2" name="Shape 82"/>
        <p:cNvGrpSpPr/>
        <p:nvPr/>
      </p:nvGrpSpPr>
      <p:grpSpPr>
        <a:xfrm>
          <a:off x="0" y="0"/>
          <a:ext cx="0" cy="0"/>
          <a:chOff x="0" y="0"/>
          <a:chExt cx="0" cy="0"/>
        </a:xfrm>
      </p:grpSpPr>
      <p:sp>
        <p:nvSpPr>
          <p:cNvPr id="83" name="Google Shape;83;p17"/>
          <p:cNvSpPr txBox="1"/>
          <p:nvPr>
            <p:ph idx="1" type="subTitle"/>
          </p:nvPr>
        </p:nvSpPr>
        <p:spPr>
          <a:xfrm>
            <a:off x="172944" y="3598867"/>
            <a:ext cx="11357100" cy="1056900"/>
          </a:xfrm>
          <a:prstGeom prst="rect">
            <a:avLst/>
          </a:prstGeom>
          <a:noFill/>
          <a:ln>
            <a:noFill/>
          </a:ln>
        </p:spPr>
        <p:txBody>
          <a:bodyPr anchorCtr="0" anchor="ctr" bIns="121875" lIns="121875" spcFirstLastPara="1" rIns="121875" wrap="square" tIns="121875"/>
          <a:lstStyle>
            <a:lvl1pPr lvl="0" rtl="0">
              <a:lnSpc>
                <a:spcPct val="100000"/>
              </a:lnSpc>
              <a:spcBef>
                <a:spcPts val="0"/>
              </a:spcBef>
              <a:spcAft>
                <a:spcPts val="0"/>
              </a:spcAft>
              <a:buClr>
                <a:srgbClr val="434343"/>
              </a:buClr>
              <a:buSzPts val="2700"/>
              <a:buFont typeface="Roboto"/>
              <a:buNone/>
              <a:defRPr sz="2700">
                <a:solidFill>
                  <a:srgbClr val="434343"/>
                </a:solidFill>
                <a:latin typeface="Roboto"/>
                <a:ea typeface="Roboto"/>
                <a:cs typeface="Roboto"/>
                <a:sym typeface="Roboto"/>
              </a:defRPr>
            </a:lvl1pPr>
            <a:lvl2pPr lvl="1" rtl="0">
              <a:lnSpc>
                <a:spcPct val="100000"/>
              </a:lnSpc>
              <a:spcBef>
                <a:spcPts val="0"/>
              </a:spcBef>
              <a:spcAft>
                <a:spcPts val="0"/>
              </a:spcAft>
              <a:buSzPts val="3200"/>
              <a:buFont typeface="Roboto"/>
              <a:buNone/>
              <a:defRPr sz="3200">
                <a:latin typeface="Roboto"/>
                <a:ea typeface="Roboto"/>
                <a:cs typeface="Roboto"/>
                <a:sym typeface="Roboto"/>
              </a:defRPr>
            </a:lvl2pPr>
            <a:lvl3pPr lvl="2" rtl="0">
              <a:lnSpc>
                <a:spcPct val="100000"/>
              </a:lnSpc>
              <a:spcBef>
                <a:spcPts val="0"/>
              </a:spcBef>
              <a:spcAft>
                <a:spcPts val="0"/>
              </a:spcAft>
              <a:buSzPts val="3200"/>
              <a:buFont typeface="Roboto"/>
              <a:buNone/>
              <a:defRPr sz="3200">
                <a:latin typeface="Roboto"/>
                <a:ea typeface="Roboto"/>
                <a:cs typeface="Roboto"/>
                <a:sym typeface="Roboto"/>
              </a:defRPr>
            </a:lvl3pPr>
            <a:lvl4pPr lvl="3" rtl="0">
              <a:lnSpc>
                <a:spcPct val="100000"/>
              </a:lnSpc>
              <a:spcBef>
                <a:spcPts val="0"/>
              </a:spcBef>
              <a:spcAft>
                <a:spcPts val="0"/>
              </a:spcAft>
              <a:buSzPts val="3200"/>
              <a:buFont typeface="Roboto"/>
              <a:buNone/>
              <a:defRPr sz="3200">
                <a:latin typeface="Roboto"/>
                <a:ea typeface="Roboto"/>
                <a:cs typeface="Roboto"/>
                <a:sym typeface="Roboto"/>
              </a:defRPr>
            </a:lvl4pPr>
            <a:lvl5pPr lvl="4" rtl="0">
              <a:lnSpc>
                <a:spcPct val="100000"/>
              </a:lnSpc>
              <a:spcBef>
                <a:spcPts val="0"/>
              </a:spcBef>
              <a:spcAft>
                <a:spcPts val="0"/>
              </a:spcAft>
              <a:buSzPts val="3200"/>
              <a:buFont typeface="Roboto"/>
              <a:buNone/>
              <a:defRPr sz="3200">
                <a:latin typeface="Roboto"/>
                <a:ea typeface="Roboto"/>
                <a:cs typeface="Roboto"/>
                <a:sym typeface="Roboto"/>
              </a:defRPr>
            </a:lvl5pPr>
            <a:lvl6pPr lvl="5" rtl="0">
              <a:lnSpc>
                <a:spcPct val="100000"/>
              </a:lnSpc>
              <a:spcBef>
                <a:spcPts val="0"/>
              </a:spcBef>
              <a:spcAft>
                <a:spcPts val="0"/>
              </a:spcAft>
              <a:buSzPts val="3200"/>
              <a:buFont typeface="Roboto"/>
              <a:buNone/>
              <a:defRPr sz="3200">
                <a:latin typeface="Roboto"/>
                <a:ea typeface="Roboto"/>
                <a:cs typeface="Roboto"/>
                <a:sym typeface="Roboto"/>
              </a:defRPr>
            </a:lvl6pPr>
            <a:lvl7pPr lvl="6" rtl="0">
              <a:lnSpc>
                <a:spcPct val="100000"/>
              </a:lnSpc>
              <a:spcBef>
                <a:spcPts val="0"/>
              </a:spcBef>
              <a:spcAft>
                <a:spcPts val="0"/>
              </a:spcAft>
              <a:buSzPts val="3200"/>
              <a:buFont typeface="Roboto"/>
              <a:buNone/>
              <a:defRPr sz="3200">
                <a:latin typeface="Roboto"/>
                <a:ea typeface="Roboto"/>
                <a:cs typeface="Roboto"/>
                <a:sym typeface="Roboto"/>
              </a:defRPr>
            </a:lvl7pPr>
            <a:lvl8pPr lvl="7" rtl="0">
              <a:lnSpc>
                <a:spcPct val="100000"/>
              </a:lnSpc>
              <a:spcBef>
                <a:spcPts val="0"/>
              </a:spcBef>
              <a:spcAft>
                <a:spcPts val="0"/>
              </a:spcAft>
              <a:buSzPts val="3200"/>
              <a:buFont typeface="Roboto"/>
              <a:buNone/>
              <a:defRPr sz="3200">
                <a:latin typeface="Roboto"/>
                <a:ea typeface="Roboto"/>
                <a:cs typeface="Roboto"/>
                <a:sym typeface="Roboto"/>
              </a:defRPr>
            </a:lvl8pPr>
            <a:lvl9pPr lvl="8" rtl="0">
              <a:lnSpc>
                <a:spcPct val="100000"/>
              </a:lnSpc>
              <a:spcBef>
                <a:spcPts val="0"/>
              </a:spcBef>
              <a:spcAft>
                <a:spcPts val="0"/>
              </a:spcAft>
              <a:buSzPts val="3200"/>
              <a:buFont typeface="Roboto"/>
              <a:buNone/>
              <a:defRPr sz="3200">
                <a:latin typeface="Roboto"/>
                <a:ea typeface="Roboto"/>
                <a:cs typeface="Roboto"/>
                <a:sym typeface="Roboto"/>
              </a:defRPr>
            </a:lvl9pPr>
          </a:lstStyle>
          <a:p/>
        </p:txBody>
      </p:sp>
      <p:sp>
        <p:nvSpPr>
          <p:cNvPr id="84" name="Google Shape;84;p17"/>
          <p:cNvSpPr txBox="1"/>
          <p:nvPr>
            <p:ph type="ctrTitle"/>
          </p:nvPr>
        </p:nvSpPr>
        <p:spPr>
          <a:xfrm>
            <a:off x="172944" y="2492800"/>
            <a:ext cx="11357100" cy="10569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4285F4"/>
              </a:buClr>
              <a:buSzPts val="4800"/>
              <a:buFont typeface="Roboto"/>
              <a:buChar char="●"/>
              <a:defRPr b="1" sz="4800">
                <a:solidFill>
                  <a:srgbClr val="4285F4"/>
                </a:solidFill>
                <a:latin typeface="Roboto"/>
                <a:ea typeface="Roboto"/>
                <a:cs typeface="Roboto"/>
                <a:sym typeface="Roboto"/>
              </a:defRPr>
            </a:lvl1pPr>
            <a:lvl2pPr lvl="1" rtl="0">
              <a:spcBef>
                <a:spcPts val="0"/>
              </a:spcBef>
              <a:spcAft>
                <a:spcPts val="0"/>
              </a:spcAft>
              <a:buClr>
                <a:srgbClr val="1155CC"/>
              </a:buClr>
              <a:buSzPts val="4800"/>
              <a:buChar char="○"/>
              <a:defRPr b="1" sz="4800">
                <a:solidFill>
                  <a:srgbClr val="1155CC"/>
                </a:solidFill>
              </a:defRPr>
            </a:lvl2pPr>
            <a:lvl3pPr lvl="2" rtl="0">
              <a:spcBef>
                <a:spcPts val="0"/>
              </a:spcBef>
              <a:spcAft>
                <a:spcPts val="0"/>
              </a:spcAft>
              <a:buClr>
                <a:srgbClr val="1155CC"/>
              </a:buClr>
              <a:buSzPts val="4800"/>
              <a:buChar char="■"/>
              <a:defRPr b="1" sz="4800">
                <a:solidFill>
                  <a:srgbClr val="1155CC"/>
                </a:solidFill>
              </a:defRPr>
            </a:lvl3pPr>
            <a:lvl4pPr lvl="3" rtl="0">
              <a:spcBef>
                <a:spcPts val="0"/>
              </a:spcBef>
              <a:spcAft>
                <a:spcPts val="0"/>
              </a:spcAft>
              <a:buClr>
                <a:srgbClr val="1155CC"/>
              </a:buClr>
              <a:buSzPts val="4800"/>
              <a:buChar char="●"/>
              <a:defRPr b="1" sz="4800">
                <a:solidFill>
                  <a:srgbClr val="1155CC"/>
                </a:solidFill>
              </a:defRPr>
            </a:lvl4pPr>
            <a:lvl5pPr lvl="4" rtl="0">
              <a:spcBef>
                <a:spcPts val="0"/>
              </a:spcBef>
              <a:spcAft>
                <a:spcPts val="0"/>
              </a:spcAft>
              <a:buClr>
                <a:srgbClr val="1155CC"/>
              </a:buClr>
              <a:buSzPts val="4800"/>
              <a:buChar char="○"/>
              <a:defRPr b="1" sz="4800">
                <a:solidFill>
                  <a:srgbClr val="1155CC"/>
                </a:solidFill>
              </a:defRPr>
            </a:lvl5pPr>
            <a:lvl6pPr lvl="5" rtl="0">
              <a:spcBef>
                <a:spcPts val="0"/>
              </a:spcBef>
              <a:spcAft>
                <a:spcPts val="0"/>
              </a:spcAft>
              <a:buClr>
                <a:srgbClr val="1155CC"/>
              </a:buClr>
              <a:buSzPts val="4800"/>
              <a:buChar char="■"/>
              <a:defRPr b="1" sz="4800">
                <a:solidFill>
                  <a:srgbClr val="1155CC"/>
                </a:solidFill>
              </a:defRPr>
            </a:lvl6pPr>
            <a:lvl7pPr lvl="6" rtl="0">
              <a:spcBef>
                <a:spcPts val="0"/>
              </a:spcBef>
              <a:spcAft>
                <a:spcPts val="0"/>
              </a:spcAft>
              <a:buClr>
                <a:srgbClr val="1155CC"/>
              </a:buClr>
              <a:buSzPts val="4800"/>
              <a:buChar char="●"/>
              <a:defRPr b="1" sz="4800">
                <a:solidFill>
                  <a:srgbClr val="1155CC"/>
                </a:solidFill>
              </a:defRPr>
            </a:lvl7pPr>
            <a:lvl8pPr lvl="7" rtl="0">
              <a:spcBef>
                <a:spcPts val="0"/>
              </a:spcBef>
              <a:spcAft>
                <a:spcPts val="0"/>
              </a:spcAft>
              <a:buClr>
                <a:srgbClr val="1155CC"/>
              </a:buClr>
              <a:buSzPts val="4800"/>
              <a:buChar char="○"/>
              <a:defRPr b="1" sz="4800">
                <a:solidFill>
                  <a:srgbClr val="1155CC"/>
                </a:solidFill>
              </a:defRPr>
            </a:lvl8pPr>
            <a:lvl9pPr lvl="8" rtl="0">
              <a:spcBef>
                <a:spcPts val="0"/>
              </a:spcBef>
              <a:spcAft>
                <a:spcPts val="0"/>
              </a:spcAft>
              <a:buClr>
                <a:srgbClr val="1155CC"/>
              </a:buClr>
              <a:buSzPts val="4800"/>
              <a:buChar char="■"/>
              <a:defRPr b="1" sz="4800">
                <a:solidFill>
                  <a:srgbClr val="1155CC"/>
                </a:solidFill>
              </a:defRPr>
            </a:lvl9pPr>
          </a:lstStyle>
          <a:p/>
        </p:txBody>
      </p:sp>
      <p:pic>
        <p:nvPicPr>
          <p:cNvPr descr="logo_lockup_cloud_platform_color.png" id="85" name="Google Shape;85;p17"/>
          <p:cNvPicPr preferRelativeResize="0"/>
          <p:nvPr/>
        </p:nvPicPr>
        <p:blipFill rotWithShape="1">
          <a:blip r:embed="rId2">
            <a:alphaModFix/>
          </a:blip>
          <a:srcRect b="20783" l="3284" r="2606" t="18106"/>
          <a:stretch/>
        </p:blipFill>
        <p:spPr>
          <a:xfrm>
            <a:off x="172944" y="1567633"/>
            <a:ext cx="6423251" cy="788550"/>
          </a:xfrm>
          <a:prstGeom prst="rect">
            <a:avLst/>
          </a:prstGeom>
          <a:noFill/>
          <a:ln>
            <a:noFill/>
          </a:ln>
        </p:spPr>
      </p:pic>
      <p:sp>
        <p:nvSpPr>
          <p:cNvPr id="86" name="Google Shape;86;p17"/>
          <p:cNvSpPr txBox="1"/>
          <p:nvPr/>
        </p:nvSpPr>
        <p:spPr>
          <a:xfrm>
            <a:off x="6596196" y="6416367"/>
            <a:ext cx="5591700" cy="441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  ©Google Inc. or its affiliates. All rights reserved. Do not distribute.</a:t>
            </a:r>
            <a:endParaRPr sz="1200">
              <a:solidFill>
                <a:srgbClr val="434343"/>
              </a:solidFill>
              <a:latin typeface="Roboto"/>
              <a:ea typeface="Roboto"/>
              <a:cs typeface="Roboto"/>
              <a:sym typeface="Roboto"/>
            </a:endParaRPr>
          </a:p>
          <a:p>
            <a:pPr indent="0" lvl="0" marL="0" rtl="0" algn="ctr">
              <a:spcBef>
                <a:spcPts val="0"/>
              </a:spcBef>
              <a:spcAft>
                <a:spcPts val="0"/>
              </a:spcAft>
              <a:buNone/>
            </a:pPr>
            <a:r>
              <a:rPr lang="en" sz="1200">
                <a:solidFill>
                  <a:srgbClr val="434343"/>
                </a:solidFill>
                <a:latin typeface="Roboto"/>
                <a:ea typeface="Roboto"/>
                <a:cs typeface="Roboto"/>
                <a:sym typeface="Roboto"/>
              </a:rPr>
              <a:t>May only be taught by Google Cloud Platform Authorized Trainers.</a:t>
            </a:r>
            <a:endParaRPr sz="1200">
              <a:solidFill>
                <a:srgbClr val="434343"/>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4 item" type="secHead">
  <p:cSld name="SECTION_HEADER">
    <p:spTree>
      <p:nvGrpSpPr>
        <p:cNvPr id="87" name="Shape 87"/>
        <p:cNvGrpSpPr/>
        <p:nvPr/>
      </p:nvGrpSpPr>
      <p:grpSpPr>
        <a:xfrm>
          <a:off x="0" y="0"/>
          <a:ext cx="0" cy="0"/>
          <a:chOff x="0" y="0"/>
          <a:chExt cx="0" cy="0"/>
        </a:xfrm>
      </p:grpSpPr>
      <p:cxnSp>
        <p:nvCxnSpPr>
          <p:cNvPr id="88" name="Google Shape;88;p18"/>
          <p:cNvCxnSpPr/>
          <p:nvPr/>
        </p:nvCxnSpPr>
        <p:spPr>
          <a:xfrm>
            <a:off x="872321" y="4188203"/>
            <a:ext cx="720600" cy="0"/>
          </a:xfrm>
          <a:prstGeom prst="straightConnector1">
            <a:avLst/>
          </a:prstGeom>
          <a:noFill/>
          <a:ln cap="flat" cmpd="sng" w="9525">
            <a:solidFill>
              <a:srgbClr val="F4B400"/>
            </a:solidFill>
            <a:prstDash val="solid"/>
            <a:round/>
            <a:headEnd len="med" w="med" type="none"/>
            <a:tailEnd len="med" w="med" type="oval"/>
          </a:ln>
        </p:spPr>
      </p:cxnSp>
      <p:cxnSp>
        <p:nvCxnSpPr>
          <p:cNvPr id="89" name="Google Shape;89;p18"/>
          <p:cNvCxnSpPr/>
          <p:nvPr/>
        </p:nvCxnSpPr>
        <p:spPr>
          <a:xfrm>
            <a:off x="872321" y="5264454"/>
            <a:ext cx="720600" cy="0"/>
          </a:xfrm>
          <a:prstGeom prst="straightConnector1">
            <a:avLst/>
          </a:prstGeom>
          <a:noFill/>
          <a:ln cap="flat" cmpd="sng" w="9525">
            <a:solidFill>
              <a:srgbClr val="0F9D58"/>
            </a:solidFill>
            <a:prstDash val="solid"/>
            <a:round/>
            <a:headEnd len="med" w="med" type="none"/>
            <a:tailEnd len="med" w="med" type="oval"/>
          </a:ln>
        </p:spPr>
      </p:cxnSp>
      <p:cxnSp>
        <p:nvCxnSpPr>
          <p:cNvPr id="90" name="Google Shape;90;p18"/>
          <p:cNvCxnSpPr/>
          <p:nvPr/>
        </p:nvCxnSpPr>
        <p:spPr>
          <a:xfrm>
            <a:off x="872321" y="3096679"/>
            <a:ext cx="720600" cy="0"/>
          </a:xfrm>
          <a:prstGeom prst="straightConnector1">
            <a:avLst/>
          </a:prstGeom>
          <a:noFill/>
          <a:ln cap="flat" cmpd="sng" w="9525">
            <a:solidFill>
              <a:srgbClr val="D84437"/>
            </a:solidFill>
            <a:prstDash val="solid"/>
            <a:round/>
            <a:headEnd len="med" w="med" type="none"/>
            <a:tailEnd len="med" w="med" type="oval"/>
          </a:ln>
        </p:spPr>
      </p:cxnSp>
      <p:cxnSp>
        <p:nvCxnSpPr>
          <p:cNvPr id="91" name="Google Shape;91;p18"/>
          <p:cNvCxnSpPr/>
          <p:nvPr/>
        </p:nvCxnSpPr>
        <p:spPr>
          <a:xfrm>
            <a:off x="872321" y="2028069"/>
            <a:ext cx="720600" cy="0"/>
          </a:xfrm>
          <a:prstGeom prst="straightConnector1">
            <a:avLst/>
          </a:prstGeom>
          <a:noFill/>
          <a:ln cap="flat" cmpd="sng" w="9525">
            <a:solidFill>
              <a:srgbClr val="4285F4"/>
            </a:solidFill>
            <a:prstDash val="solid"/>
            <a:round/>
            <a:headEnd len="med" w="med" type="none"/>
            <a:tailEnd len="med" w="med" type="oval"/>
          </a:ln>
        </p:spPr>
      </p:cxnSp>
      <p:sp>
        <p:nvSpPr>
          <p:cNvPr id="92" name="Google Shape;92;p18"/>
          <p:cNvSpPr/>
          <p:nvPr/>
        </p:nvSpPr>
        <p:spPr>
          <a:xfrm rot="10800000">
            <a:off x="1709350" y="4914260"/>
            <a:ext cx="10478700" cy="698100"/>
          </a:xfrm>
          <a:prstGeom prst="rect">
            <a:avLst/>
          </a:prstGeom>
          <a:solidFill>
            <a:srgbClr val="80808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93" name="Google Shape;93;p18"/>
          <p:cNvSpPr/>
          <p:nvPr/>
        </p:nvSpPr>
        <p:spPr>
          <a:xfrm rot="10800000">
            <a:off x="1709350" y="3833628"/>
            <a:ext cx="10478700" cy="698100"/>
          </a:xfrm>
          <a:prstGeom prst="rect">
            <a:avLst/>
          </a:prstGeom>
          <a:solidFill>
            <a:srgbClr val="80808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94" name="Google Shape;94;p18"/>
          <p:cNvSpPr/>
          <p:nvPr/>
        </p:nvSpPr>
        <p:spPr>
          <a:xfrm rot="10800000">
            <a:off x="1709350" y="2748454"/>
            <a:ext cx="10478700" cy="698100"/>
          </a:xfrm>
          <a:prstGeom prst="rect">
            <a:avLst/>
          </a:prstGeom>
          <a:solidFill>
            <a:srgbClr val="80808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95" name="Google Shape;95;p18"/>
          <p:cNvSpPr txBox="1"/>
          <p:nvPr/>
        </p:nvSpPr>
        <p:spPr>
          <a:xfrm>
            <a:off x="0" y="262133"/>
            <a:ext cx="12188100" cy="6699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 sz="3700">
                <a:solidFill>
                  <a:srgbClr val="4285F4"/>
                </a:solidFill>
                <a:latin typeface="Roboto"/>
                <a:ea typeface="Roboto"/>
                <a:cs typeface="Roboto"/>
                <a:sym typeface="Roboto"/>
              </a:rPr>
              <a:t>Agenda</a:t>
            </a:r>
            <a:endParaRPr b="1" sz="3700">
              <a:solidFill>
                <a:srgbClr val="4285F4"/>
              </a:solidFill>
              <a:latin typeface="Roboto"/>
              <a:ea typeface="Roboto"/>
              <a:cs typeface="Roboto"/>
              <a:sym typeface="Roboto"/>
            </a:endParaRPr>
          </a:p>
        </p:txBody>
      </p:sp>
      <p:sp>
        <p:nvSpPr>
          <p:cNvPr id="96" name="Google Shape;96;p18"/>
          <p:cNvSpPr/>
          <p:nvPr/>
        </p:nvSpPr>
        <p:spPr>
          <a:xfrm rot="10800000">
            <a:off x="1709350" y="1667822"/>
            <a:ext cx="10478700" cy="698100"/>
          </a:xfrm>
          <a:prstGeom prst="rect">
            <a:avLst/>
          </a:prstGeom>
          <a:solidFill>
            <a:srgbClr val="80808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grpSp>
        <p:nvGrpSpPr>
          <p:cNvPr id="97" name="Google Shape;97;p18"/>
          <p:cNvGrpSpPr/>
          <p:nvPr/>
        </p:nvGrpSpPr>
        <p:grpSpPr>
          <a:xfrm>
            <a:off x="554704" y="1659904"/>
            <a:ext cx="733928" cy="715180"/>
            <a:chOff x="1416195" y="1784852"/>
            <a:chExt cx="712206" cy="712260"/>
          </a:xfrm>
        </p:grpSpPr>
        <p:sp>
          <p:nvSpPr>
            <p:cNvPr id="98" name="Google Shape;98;p18"/>
            <p:cNvSpPr/>
            <p:nvPr/>
          </p:nvSpPr>
          <p:spPr>
            <a:xfrm>
              <a:off x="1416195" y="1784852"/>
              <a:ext cx="712200" cy="712200"/>
            </a:xfrm>
            <a:prstGeom prst="ellipse">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2100"/>
            </a:p>
          </p:txBody>
        </p:sp>
        <p:sp>
          <p:nvSpPr>
            <p:cNvPr id="99" name="Google Shape;99;p18"/>
            <p:cNvSpPr txBox="1"/>
            <p:nvPr/>
          </p:nvSpPr>
          <p:spPr>
            <a:xfrm>
              <a:off x="1416201" y="1784912"/>
              <a:ext cx="712200" cy="7122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3200">
                  <a:solidFill>
                    <a:srgbClr val="FFFFFF"/>
                  </a:solidFill>
                  <a:latin typeface="Open Sans"/>
                  <a:ea typeface="Open Sans"/>
                  <a:cs typeface="Open Sans"/>
                  <a:sym typeface="Open Sans"/>
                </a:rPr>
                <a:t>1</a:t>
              </a:r>
              <a:endParaRPr b="1" sz="3200">
                <a:solidFill>
                  <a:srgbClr val="FFFFFF"/>
                </a:solidFill>
                <a:latin typeface="Open Sans"/>
                <a:ea typeface="Open Sans"/>
                <a:cs typeface="Open Sans"/>
                <a:sym typeface="Open Sans"/>
              </a:endParaRPr>
            </a:p>
          </p:txBody>
        </p:sp>
      </p:grpSp>
      <p:sp>
        <p:nvSpPr>
          <p:cNvPr id="100" name="Google Shape;100;p18"/>
          <p:cNvSpPr/>
          <p:nvPr/>
        </p:nvSpPr>
        <p:spPr>
          <a:xfrm>
            <a:off x="554716" y="2727032"/>
            <a:ext cx="734100" cy="714900"/>
          </a:xfrm>
          <a:prstGeom prst="ellipse">
            <a:avLst/>
          </a:prstGeom>
          <a:solidFill>
            <a:srgbClr val="D84437"/>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2100"/>
          </a:p>
        </p:txBody>
      </p:sp>
      <p:sp>
        <p:nvSpPr>
          <p:cNvPr id="101" name="Google Shape;101;p18"/>
          <p:cNvSpPr txBox="1"/>
          <p:nvPr/>
        </p:nvSpPr>
        <p:spPr>
          <a:xfrm>
            <a:off x="554716" y="2727092"/>
            <a:ext cx="734100" cy="7149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3200">
                <a:solidFill>
                  <a:srgbClr val="FFFFFF"/>
                </a:solidFill>
                <a:latin typeface="Open Sans"/>
                <a:ea typeface="Open Sans"/>
                <a:cs typeface="Open Sans"/>
                <a:sym typeface="Open Sans"/>
              </a:rPr>
              <a:t>2</a:t>
            </a:r>
            <a:endParaRPr b="1" sz="1600">
              <a:solidFill>
                <a:srgbClr val="FFFFFF"/>
              </a:solidFill>
              <a:latin typeface="Open Sans"/>
              <a:ea typeface="Open Sans"/>
              <a:cs typeface="Open Sans"/>
              <a:sym typeface="Open Sans"/>
            </a:endParaRPr>
          </a:p>
        </p:txBody>
      </p:sp>
      <p:sp>
        <p:nvSpPr>
          <p:cNvPr id="102" name="Google Shape;102;p18"/>
          <p:cNvSpPr/>
          <p:nvPr/>
        </p:nvSpPr>
        <p:spPr>
          <a:xfrm>
            <a:off x="554716" y="3817352"/>
            <a:ext cx="734100" cy="714900"/>
          </a:xfrm>
          <a:prstGeom prst="ellipse">
            <a:avLst/>
          </a:prstGeom>
          <a:solidFill>
            <a:srgbClr val="F4B400"/>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2100"/>
          </a:p>
        </p:txBody>
      </p:sp>
      <p:sp>
        <p:nvSpPr>
          <p:cNvPr id="103" name="Google Shape;103;p18"/>
          <p:cNvSpPr txBox="1"/>
          <p:nvPr/>
        </p:nvSpPr>
        <p:spPr>
          <a:xfrm>
            <a:off x="554716" y="3817412"/>
            <a:ext cx="734100" cy="7149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3200">
                <a:solidFill>
                  <a:srgbClr val="FFFFFF"/>
                </a:solidFill>
                <a:latin typeface="Open Sans"/>
                <a:ea typeface="Open Sans"/>
                <a:cs typeface="Open Sans"/>
                <a:sym typeface="Open Sans"/>
              </a:rPr>
              <a:t>3</a:t>
            </a:r>
            <a:endParaRPr b="1" sz="1600">
              <a:solidFill>
                <a:srgbClr val="FFFFFF"/>
              </a:solidFill>
              <a:latin typeface="Open Sans"/>
              <a:ea typeface="Open Sans"/>
              <a:cs typeface="Open Sans"/>
              <a:sym typeface="Open Sans"/>
            </a:endParaRPr>
          </a:p>
        </p:txBody>
      </p:sp>
      <p:sp>
        <p:nvSpPr>
          <p:cNvPr id="104" name="Google Shape;104;p18"/>
          <p:cNvSpPr/>
          <p:nvPr/>
        </p:nvSpPr>
        <p:spPr>
          <a:xfrm>
            <a:off x="554716" y="4892411"/>
            <a:ext cx="734100" cy="714900"/>
          </a:xfrm>
          <a:prstGeom prst="ellipse">
            <a:avLst/>
          </a:prstGeom>
          <a:solidFill>
            <a:srgbClr val="0F9D58"/>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2100"/>
          </a:p>
        </p:txBody>
      </p:sp>
      <p:sp>
        <p:nvSpPr>
          <p:cNvPr id="105" name="Google Shape;105;p18"/>
          <p:cNvSpPr txBox="1"/>
          <p:nvPr/>
        </p:nvSpPr>
        <p:spPr>
          <a:xfrm>
            <a:off x="546881" y="4892471"/>
            <a:ext cx="734100" cy="7149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3200">
                <a:solidFill>
                  <a:srgbClr val="FFFFFF"/>
                </a:solidFill>
                <a:latin typeface="Open Sans"/>
                <a:ea typeface="Open Sans"/>
                <a:cs typeface="Open Sans"/>
                <a:sym typeface="Open Sans"/>
              </a:rPr>
              <a:t>4</a:t>
            </a:r>
            <a:endParaRPr b="1" sz="1600">
              <a:solidFill>
                <a:srgbClr val="FFFFFF"/>
              </a:solidFill>
              <a:latin typeface="Open Sans"/>
              <a:ea typeface="Open Sans"/>
              <a:cs typeface="Open Sans"/>
              <a:sym typeface="Open Sans"/>
            </a:endParaRPr>
          </a:p>
        </p:txBody>
      </p:sp>
      <p:pic>
        <p:nvPicPr>
          <p:cNvPr id="106" name="Google Shape;106;p18"/>
          <p:cNvPicPr preferRelativeResize="0"/>
          <p:nvPr/>
        </p:nvPicPr>
        <p:blipFill>
          <a:blip r:embed="rId2">
            <a:alphaModFix/>
          </a:blip>
          <a:stretch>
            <a:fillRect/>
          </a:stretch>
        </p:blipFill>
        <p:spPr>
          <a:xfrm>
            <a:off x="277510" y="2583400"/>
            <a:ext cx="11910540" cy="3121033"/>
          </a:xfrm>
          <a:prstGeom prst="rect">
            <a:avLst/>
          </a:prstGeom>
          <a:noFill/>
          <a:ln>
            <a:noFill/>
          </a:ln>
        </p:spPr>
      </p:pic>
      <p:cxnSp>
        <p:nvCxnSpPr>
          <p:cNvPr id="107" name="Google Shape;107;p18"/>
          <p:cNvCxnSpPr/>
          <p:nvPr/>
        </p:nvCxnSpPr>
        <p:spPr>
          <a:xfrm flipH="1">
            <a:off x="17820" y="6400800"/>
            <a:ext cx="12158400" cy="22500"/>
          </a:xfrm>
          <a:prstGeom prst="straightConnector1">
            <a:avLst/>
          </a:prstGeom>
          <a:noFill/>
          <a:ln cap="flat" cmpd="sng" w="9525">
            <a:solidFill>
              <a:srgbClr val="E6E6E6"/>
            </a:solidFill>
            <a:prstDash val="solid"/>
            <a:round/>
            <a:headEnd len="sm" w="sm" type="none"/>
            <a:tailEnd len="sm" w="sm" type="none"/>
          </a:ln>
        </p:spPr>
      </p:cxnSp>
      <p:sp>
        <p:nvSpPr>
          <p:cNvPr id="108" name="Google Shape;108;p18"/>
          <p:cNvSpPr txBox="1"/>
          <p:nvPr>
            <p:ph idx="1" type="subTitle"/>
          </p:nvPr>
        </p:nvSpPr>
        <p:spPr>
          <a:xfrm>
            <a:off x="1981291" y="1663267"/>
            <a:ext cx="9773100" cy="698100"/>
          </a:xfrm>
          <a:prstGeom prst="rect">
            <a:avLst/>
          </a:prstGeom>
          <a:noFill/>
          <a:ln>
            <a:noFill/>
          </a:ln>
        </p:spPr>
        <p:txBody>
          <a:bodyPr anchorCtr="0" anchor="ctr" bIns="121875" lIns="121875" spcFirstLastPara="1" rIns="121875" wrap="square" tIns="121875"/>
          <a:lstStyle>
            <a:lvl1pPr lvl="0" rtl="0">
              <a:spcBef>
                <a:spcPts val="0"/>
              </a:spcBef>
              <a:spcAft>
                <a:spcPts val="0"/>
              </a:spcAft>
              <a:buNone/>
              <a:defRPr sz="3200">
                <a:solidFill>
                  <a:srgbClr val="FFFFFF"/>
                </a:solidFill>
                <a:latin typeface="Roboto"/>
                <a:ea typeface="Roboto"/>
                <a:cs typeface="Roboto"/>
                <a:sym typeface="Roboto"/>
              </a:defRPr>
            </a:lvl1pPr>
            <a:lvl2pPr lvl="1" rtl="0">
              <a:spcBef>
                <a:spcPts val="0"/>
              </a:spcBef>
              <a:spcAft>
                <a:spcPts val="0"/>
              </a:spcAft>
              <a:buNone/>
              <a:defRPr sz="1900"/>
            </a:lvl2pPr>
            <a:lvl3pPr lvl="2" rtl="0">
              <a:spcBef>
                <a:spcPts val="0"/>
              </a:spcBef>
              <a:spcAft>
                <a:spcPts val="0"/>
              </a:spcAft>
              <a:buNone/>
              <a:defRPr sz="1900"/>
            </a:lvl3pPr>
            <a:lvl4pPr lvl="3" rtl="0">
              <a:spcBef>
                <a:spcPts val="0"/>
              </a:spcBef>
              <a:spcAft>
                <a:spcPts val="0"/>
              </a:spcAft>
              <a:buNone/>
              <a:defRPr sz="1900"/>
            </a:lvl4pPr>
            <a:lvl5pPr lvl="4" rtl="0">
              <a:spcBef>
                <a:spcPts val="0"/>
              </a:spcBef>
              <a:spcAft>
                <a:spcPts val="0"/>
              </a:spcAft>
              <a:buNone/>
              <a:defRPr sz="1900"/>
            </a:lvl5pPr>
            <a:lvl6pPr lvl="5" rtl="0">
              <a:spcBef>
                <a:spcPts val="0"/>
              </a:spcBef>
              <a:spcAft>
                <a:spcPts val="0"/>
              </a:spcAft>
              <a:buNone/>
              <a:defRPr sz="1900"/>
            </a:lvl6pPr>
            <a:lvl7pPr lvl="6" rtl="0">
              <a:spcBef>
                <a:spcPts val="0"/>
              </a:spcBef>
              <a:spcAft>
                <a:spcPts val="0"/>
              </a:spcAft>
              <a:buNone/>
              <a:defRPr sz="1900"/>
            </a:lvl7pPr>
            <a:lvl8pPr lvl="7" rtl="0">
              <a:spcBef>
                <a:spcPts val="0"/>
              </a:spcBef>
              <a:spcAft>
                <a:spcPts val="0"/>
              </a:spcAft>
              <a:buNone/>
              <a:defRPr sz="1900"/>
            </a:lvl8pPr>
            <a:lvl9pPr lvl="8" rtl="0">
              <a:spcBef>
                <a:spcPts val="0"/>
              </a:spcBef>
              <a:spcAft>
                <a:spcPts val="0"/>
              </a:spcAft>
              <a:buNone/>
              <a:defRPr sz="1900"/>
            </a:lvl9pPr>
          </a:lstStyle>
          <a:p/>
        </p:txBody>
      </p:sp>
      <p:sp>
        <p:nvSpPr>
          <p:cNvPr id="109" name="Google Shape;109;p18"/>
          <p:cNvSpPr txBox="1"/>
          <p:nvPr>
            <p:ph idx="2" type="subTitle"/>
          </p:nvPr>
        </p:nvSpPr>
        <p:spPr>
          <a:xfrm>
            <a:off x="1981291" y="2750833"/>
            <a:ext cx="9773100" cy="698100"/>
          </a:xfrm>
          <a:prstGeom prst="rect">
            <a:avLst/>
          </a:prstGeom>
          <a:noFill/>
          <a:ln>
            <a:noFill/>
          </a:ln>
        </p:spPr>
        <p:txBody>
          <a:bodyPr anchorCtr="0" anchor="ctr" bIns="121875" lIns="121875" spcFirstLastPara="1" rIns="121875" wrap="square" tIns="121875"/>
          <a:lstStyle>
            <a:lvl1pPr lvl="0" rtl="0">
              <a:spcBef>
                <a:spcPts val="0"/>
              </a:spcBef>
              <a:spcAft>
                <a:spcPts val="0"/>
              </a:spcAft>
              <a:buNone/>
              <a:defRPr sz="3200">
                <a:solidFill>
                  <a:srgbClr val="FFFFFF"/>
                </a:solidFill>
                <a:latin typeface="Roboto"/>
                <a:ea typeface="Roboto"/>
                <a:cs typeface="Roboto"/>
                <a:sym typeface="Roboto"/>
              </a:defRPr>
            </a:lvl1pPr>
            <a:lvl2pPr lvl="1" rtl="0">
              <a:spcBef>
                <a:spcPts val="0"/>
              </a:spcBef>
              <a:spcAft>
                <a:spcPts val="0"/>
              </a:spcAft>
              <a:buNone/>
              <a:defRPr sz="1900"/>
            </a:lvl2pPr>
            <a:lvl3pPr lvl="2" rtl="0">
              <a:spcBef>
                <a:spcPts val="0"/>
              </a:spcBef>
              <a:spcAft>
                <a:spcPts val="0"/>
              </a:spcAft>
              <a:buNone/>
              <a:defRPr sz="1900"/>
            </a:lvl3pPr>
            <a:lvl4pPr lvl="3" rtl="0">
              <a:spcBef>
                <a:spcPts val="0"/>
              </a:spcBef>
              <a:spcAft>
                <a:spcPts val="0"/>
              </a:spcAft>
              <a:buNone/>
              <a:defRPr sz="1900"/>
            </a:lvl4pPr>
            <a:lvl5pPr lvl="4" rtl="0">
              <a:spcBef>
                <a:spcPts val="0"/>
              </a:spcBef>
              <a:spcAft>
                <a:spcPts val="0"/>
              </a:spcAft>
              <a:buNone/>
              <a:defRPr sz="1900"/>
            </a:lvl5pPr>
            <a:lvl6pPr lvl="5" rtl="0">
              <a:spcBef>
                <a:spcPts val="0"/>
              </a:spcBef>
              <a:spcAft>
                <a:spcPts val="0"/>
              </a:spcAft>
              <a:buNone/>
              <a:defRPr sz="1900"/>
            </a:lvl6pPr>
            <a:lvl7pPr lvl="6" rtl="0">
              <a:spcBef>
                <a:spcPts val="0"/>
              </a:spcBef>
              <a:spcAft>
                <a:spcPts val="0"/>
              </a:spcAft>
              <a:buNone/>
              <a:defRPr sz="1900"/>
            </a:lvl7pPr>
            <a:lvl8pPr lvl="7" rtl="0">
              <a:spcBef>
                <a:spcPts val="0"/>
              </a:spcBef>
              <a:spcAft>
                <a:spcPts val="0"/>
              </a:spcAft>
              <a:buNone/>
              <a:defRPr sz="1900"/>
            </a:lvl8pPr>
            <a:lvl9pPr lvl="8" rtl="0">
              <a:spcBef>
                <a:spcPts val="0"/>
              </a:spcBef>
              <a:spcAft>
                <a:spcPts val="0"/>
              </a:spcAft>
              <a:buNone/>
              <a:defRPr sz="1900"/>
            </a:lvl9pPr>
          </a:lstStyle>
          <a:p/>
        </p:txBody>
      </p:sp>
      <p:sp>
        <p:nvSpPr>
          <p:cNvPr id="110" name="Google Shape;110;p18"/>
          <p:cNvSpPr txBox="1"/>
          <p:nvPr>
            <p:ph idx="3" type="subTitle"/>
          </p:nvPr>
        </p:nvSpPr>
        <p:spPr>
          <a:xfrm>
            <a:off x="1981291" y="3832600"/>
            <a:ext cx="9773100" cy="698100"/>
          </a:xfrm>
          <a:prstGeom prst="rect">
            <a:avLst/>
          </a:prstGeom>
          <a:noFill/>
          <a:ln>
            <a:noFill/>
          </a:ln>
        </p:spPr>
        <p:txBody>
          <a:bodyPr anchorCtr="0" anchor="ctr" bIns="121875" lIns="121875" spcFirstLastPara="1" rIns="121875" wrap="square" tIns="121875"/>
          <a:lstStyle>
            <a:lvl1pPr lvl="0" rtl="0">
              <a:spcBef>
                <a:spcPts val="0"/>
              </a:spcBef>
              <a:spcAft>
                <a:spcPts val="0"/>
              </a:spcAft>
              <a:buNone/>
              <a:defRPr sz="3200">
                <a:solidFill>
                  <a:srgbClr val="FFFFFF"/>
                </a:solidFill>
                <a:latin typeface="Roboto"/>
                <a:ea typeface="Roboto"/>
                <a:cs typeface="Roboto"/>
                <a:sym typeface="Roboto"/>
              </a:defRPr>
            </a:lvl1pPr>
            <a:lvl2pPr lvl="1" rtl="0">
              <a:spcBef>
                <a:spcPts val="0"/>
              </a:spcBef>
              <a:spcAft>
                <a:spcPts val="0"/>
              </a:spcAft>
              <a:buNone/>
              <a:defRPr sz="1900"/>
            </a:lvl2pPr>
            <a:lvl3pPr lvl="2" rtl="0">
              <a:spcBef>
                <a:spcPts val="0"/>
              </a:spcBef>
              <a:spcAft>
                <a:spcPts val="0"/>
              </a:spcAft>
              <a:buNone/>
              <a:defRPr sz="1900"/>
            </a:lvl3pPr>
            <a:lvl4pPr lvl="3" rtl="0">
              <a:spcBef>
                <a:spcPts val="0"/>
              </a:spcBef>
              <a:spcAft>
                <a:spcPts val="0"/>
              </a:spcAft>
              <a:buNone/>
              <a:defRPr sz="1900"/>
            </a:lvl4pPr>
            <a:lvl5pPr lvl="4" rtl="0">
              <a:spcBef>
                <a:spcPts val="0"/>
              </a:spcBef>
              <a:spcAft>
                <a:spcPts val="0"/>
              </a:spcAft>
              <a:buNone/>
              <a:defRPr sz="1900"/>
            </a:lvl5pPr>
            <a:lvl6pPr lvl="5" rtl="0">
              <a:spcBef>
                <a:spcPts val="0"/>
              </a:spcBef>
              <a:spcAft>
                <a:spcPts val="0"/>
              </a:spcAft>
              <a:buNone/>
              <a:defRPr sz="1900"/>
            </a:lvl6pPr>
            <a:lvl7pPr lvl="6" rtl="0">
              <a:spcBef>
                <a:spcPts val="0"/>
              </a:spcBef>
              <a:spcAft>
                <a:spcPts val="0"/>
              </a:spcAft>
              <a:buNone/>
              <a:defRPr sz="1900"/>
            </a:lvl7pPr>
            <a:lvl8pPr lvl="7" rtl="0">
              <a:spcBef>
                <a:spcPts val="0"/>
              </a:spcBef>
              <a:spcAft>
                <a:spcPts val="0"/>
              </a:spcAft>
              <a:buNone/>
              <a:defRPr sz="1900"/>
            </a:lvl8pPr>
            <a:lvl9pPr lvl="8" rtl="0">
              <a:spcBef>
                <a:spcPts val="0"/>
              </a:spcBef>
              <a:spcAft>
                <a:spcPts val="0"/>
              </a:spcAft>
              <a:buNone/>
              <a:defRPr sz="1900"/>
            </a:lvl9pPr>
          </a:lstStyle>
          <a:p/>
        </p:txBody>
      </p:sp>
      <p:sp>
        <p:nvSpPr>
          <p:cNvPr id="111" name="Google Shape;111;p18"/>
          <p:cNvSpPr txBox="1"/>
          <p:nvPr>
            <p:ph idx="4" type="subTitle"/>
          </p:nvPr>
        </p:nvSpPr>
        <p:spPr>
          <a:xfrm>
            <a:off x="1981291" y="4914467"/>
            <a:ext cx="9773100" cy="698100"/>
          </a:xfrm>
          <a:prstGeom prst="rect">
            <a:avLst/>
          </a:prstGeom>
          <a:noFill/>
          <a:ln>
            <a:noFill/>
          </a:ln>
        </p:spPr>
        <p:txBody>
          <a:bodyPr anchorCtr="0" anchor="ctr" bIns="121875" lIns="121875" spcFirstLastPara="1" rIns="121875" wrap="square" tIns="121875"/>
          <a:lstStyle>
            <a:lvl1pPr lvl="0" rtl="0">
              <a:spcBef>
                <a:spcPts val="0"/>
              </a:spcBef>
              <a:spcAft>
                <a:spcPts val="0"/>
              </a:spcAft>
              <a:buNone/>
              <a:defRPr sz="3200">
                <a:solidFill>
                  <a:srgbClr val="FFFFFF"/>
                </a:solidFill>
                <a:latin typeface="Roboto"/>
                <a:ea typeface="Roboto"/>
                <a:cs typeface="Roboto"/>
                <a:sym typeface="Roboto"/>
              </a:defRPr>
            </a:lvl1pPr>
            <a:lvl2pPr lvl="1" rtl="0">
              <a:spcBef>
                <a:spcPts val="0"/>
              </a:spcBef>
              <a:spcAft>
                <a:spcPts val="0"/>
              </a:spcAft>
              <a:buNone/>
              <a:defRPr sz="1900"/>
            </a:lvl2pPr>
            <a:lvl3pPr lvl="2" rtl="0">
              <a:spcBef>
                <a:spcPts val="0"/>
              </a:spcBef>
              <a:spcAft>
                <a:spcPts val="0"/>
              </a:spcAft>
              <a:buNone/>
              <a:defRPr sz="1900"/>
            </a:lvl3pPr>
            <a:lvl4pPr lvl="3" rtl="0">
              <a:spcBef>
                <a:spcPts val="0"/>
              </a:spcBef>
              <a:spcAft>
                <a:spcPts val="0"/>
              </a:spcAft>
              <a:buNone/>
              <a:defRPr sz="1900"/>
            </a:lvl4pPr>
            <a:lvl5pPr lvl="4" rtl="0">
              <a:spcBef>
                <a:spcPts val="0"/>
              </a:spcBef>
              <a:spcAft>
                <a:spcPts val="0"/>
              </a:spcAft>
              <a:buNone/>
              <a:defRPr sz="1900"/>
            </a:lvl5pPr>
            <a:lvl6pPr lvl="5" rtl="0">
              <a:spcBef>
                <a:spcPts val="0"/>
              </a:spcBef>
              <a:spcAft>
                <a:spcPts val="0"/>
              </a:spcAft>
              <a:buNone/>
              <a:defRPr sz="1900"/>
            </a:lvl6pPr>
            <a:lvl7pPr lvl="6" rtl="0">
              <a:spcBef>
                <a:spcPts val="0"/>
              </a:spcBef>
              <a:spcAft>
                <a:spcPts val="0"/>
              </a:spcAft>
              <a:buNone/>
              <a:defRPr sz="1900"/>
            </a:lvl7pPr>
            <a:lvl8pPr lvl="7" rtl="0">
              <a:spcBef>
                <a:spcPts val="0"/>
              </a:spcBef>
              <a:spcAft>
                <a:spcPts val="0"/>
              </a:spcAft>
              <a:buNone/>
              <a:defRPr sz="1900"/>
            </a:lvl8pPr>
            <a:lvl9pPr lvl="8" rtl="0">
              <a:spcBef>
                <a:spcPts val="0"/>
              </a:spcBef>
              <a:spcAft>
                <a:spcPts val="0"/>
              </a:spcAft>
              <a:buNone/>
              <a:defRPr sz="1900"/>
            </a:lvl9pPr>
          </a:lstStyle>
          <a:p/>
        </p:txBody>
      </p:sp>
      <p:sp>
        <p:nvSpPr>
          <p:cNvPr id="112" name="Google Shape;112;p18"/>
          <p:cNvSpPr txBox="1"/>
          <p:nvPr>
            <p:ph idx="12" type="sldNum"/>
          </p:nvPr>
        </p:nvSpPr>
        <p:spPr>
          <a:xfrm>
            <a:off x="11405337" y="6416233"/>
            <a:ext cx="731400" cy="441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5 item">
  <p:cSld name="SECTION_HEADER_1">
    <p:spTree>
      <p:nvGrpSpPr>
        <p:cNvPr id="113" name="Shape 113"/>
        <p:cNvGrpSpPr/>
        <p:nvPr/>
      </p:nvGrpSpPr>
      <p:grpSpPr>
        <a:xfrm>
          <a:off x="0" y="0"/>
          <a:ext cx="0" cy="0"/>
          <a:chOff x="0" y="0"/>
          <a:chExt cx="0" cy="0"/>
        </a:xfrm>
      </p:grpSpPr>
      <p:cxnSp>
        <p:nvCxnSpPr>
          <p:cNvPr id="114" name="Google Shape;114;p19"/>
          <p:cNvCxnSpPr/>
          <p:nvPr/>
        </p:nvCxnSpPr>
        <p:spPr>
          <a:xfrm>
            <a:off x="872321" y="3680203"/>
            <a:ext cx="720600" cy="0"/>
          </a:xfrm>
          <a:prstGeom prst="straightConnector1">
            <a:avLst/>
          </a:prstGeom>
          <a:noFill/>
          <a:ln cap="flat" cmpd="sng" w="9525">
            <a:solidFill>
              <a:srgbClr val="F4B400"/>
            </a:solidFill>
            <a:prstDash val="solid"/>
            <a:round/>
            <a:headEnd len="med" w="med" type="none"/>
            <a:tailEnd len="med" w="med" type="oval"/>
          </a:ln>
        </p:spPr>
      </p:cxnSp>
      <p:cxnSp>
        <p:nvCxnSpPr>
          <p:cNvPr id="115" name="Google Shape;115;p19"/>
          <p:cNvCxnSpPr/>
          <p:nvPr/>
        </p:nvCxnSpPr>
        <p:spPr>
          <a:xfrm>
            <a:off x="872321" y="4756454"/>
            <a:ext cx="720600" cy="0"/>
          </a:xfrm>
          <a:prstGeom prst="straightConnector1">
            <a:avLst/>
          </a:prstGeom>
          <a:noFill/>
          <a:ln cap="flat" cmpd="sng" w="9525">
            <a:solidFill>
              <a:srgbClr val="0F9D58"/>
            </a:solidFill>
            <a:prstDash val="solid"/>
            <a:round/>
            <a:headEnd len="med" w="med" type="none"/>
            <a:tailEnd len="med" w="med" type="oval"/>
          </a:ln>
        </p:spPr>
      </p:cxnSp>
      <p:cxnSp>
        <p:nvCxnSpPr>
          <p:cNvPr id="116" name="Google Shape;116;p19"/>
          <p:cNvCxnSpPr/>
          <p:nvPr/>
        </p:nvCxnSpPr>
        <p:spPr>
          <a:xfrm>
            <a:off x="872321" y="2588679"/>
            <a:ext cx="720600" cy="0"/>
          </a:xfrm>
          <a:prstGeom prst="straightConnector1">
            <a:avLst/>
          </a:prstGeom>
          <a:noFill/>
          <a:ln cap="flat" cmpd="sng" w="9525">
            <a:solidFill>
              <a:srgbClr val="D84437"/>
            </a:solidFill>
            <a:prstDash val="solid"/>
            <a:round/>
            <a:headEnd len="med" w="med" type="none"/>
            <a:tailEnd len="med" w="med" type="oval"/>
          </a:ln>
        </p:spPr>
      </p:cxnSp>
      <p:cxnSp>
        <p:nvCxnSpPr>
          <p:cNvPr id="117" name="Google Shape;117;p19"/>
          <p:cNvCxnSpPr/>
          <p:nvPr/>
        </p:nvCxnSpPr>
        <p:spPr>
          <a:xfrm>
            <a:off x="872321" y="1520069"/>
            <a:ext cx="720600" cy="0"/>
          </a:xfrm>
          <a:prstGeom prst="straightConnector1">
            <a:avLst/>
          </a:prstGeom>
          <a:noFill/>
          <a:ln cap="flat" cmpd="sng" w="9525">
            <a:solidFill>
              <a:srgbClr val="4285F4"/>
            </a:solidFill>
            <a:prstDash val="solid"/>
            <a:round/>
            <a:headEnd len="med" w="med" type="none"/>
            <a:tailEnd len="med" w="med" type="oval"/>
          </a:ln>
        </p:spPr>
      </p:cxnSp>
      <p:sp>
        <p:nvSpPr>
          <p:cNvPr id="118" name="Google Shape;118;p19"/>
          <p:cNvSpPr/>
          <p:nvPr/>
        </p:nvSpPr>
        <p:spPr>
          <a:xfrm rot="10800000">
            <a:off x="1709350" y="4406260"/>
            <a:ext cx="10478700" cy="698100"/>
          </a:xfrm>
          <a:prstGeom prst="rect">
            <a:avLst/>
          </a:prstGeom>
          <a:solidFill>
            <a:srgbClr val="80808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119" name="Google Shape;119;p19"/>
          <p:cNvSpPr/>
          <p:nvPr/>
        </p:nvSpPr>
        <p:spPr>
          <a:xfrm rot="10800000">
            <a:off x="1709350" y="3325628"/>
            <a:ext cx="10478700" cy="698100"/>
          </a:xfrm>
          <a:prstGeom prst="rect">
            <a:avLst/>
          </a:prstGeom>
          <a:solidFill>
            <a:srgbClr val="80808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120" name="Google Shape;120;p19"/>
          <p:cNvSpPr/>
          <p:nvPr/>
        </p:nvSpPr>
        <p:spPr>
          <a:xfrm rot="10800000">
            <a:off x="1709350" y="2240454"/>
            <a:ext cx="10478700" cy="698100"/>
          </a:xfrm>
          <a:prstGeom prst="rect">
            <a:avLst/>
          </a:prstGeom>
          <a:solidFill>
            <a:srgbClr val="80808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121" name="Google Shape;121;p19"/>
          <p:cNvSpPr txBox="1"/>
          <p:nvPr/>
        </p:nvSpPr>
        <p:spPr>
          <a:xfrm>
            <a:off x="0" y="262133"/>
            <a:ext cx="12188100" cy="6699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b="1" lang="en" sz="3700">
                <a:solidFill>
                  <a:srgbClr val="4285F4"/>
                </a:solidFill>
                <a:latin typeface="Roboto"/>
                <a:ea typeface="Roboto"/>
                <a:cs typeface="Roboto"/>
                <a:sym typeface="Roboto"/>
              </a:rPr>
              <a:t>Agenda</a:t>
            </a:r>
            <a:endParaRPr b="1" sz="3700">
              <a:solidFill>
                <a:srgbClr val="4285F4"/>
              </a:solidFill>
              <a:latin typeface="Roboto"/>
              <a:ea typeface="Roboto"/>
              <a:cs typeface="Roboto"/>
              <a:sym typeface="Roboto"/>
            </a:endParaRPr>
          </a:p>
        </p:txBody>
      </p:sp>
      <p:sp>
        <p:nvSpPr>
          <p:cNvPr id="122" name="Google Shape;122;p19"/>
          <p:cNvSpPr/>
          <p:nvPr/>
        </p:nvSpPr>
        <p:spPr>
          <a:xfrm rot="10800000">
            <a:off x="1709350" y="1159822"/>
            <a:ext cx="10478700" cy="698100"/>
          </a:xfrm>
          <a:prstGeom prst="rect">
            <a:avLst/>
          </a:prstGeom>
          <a:solidFill>
            <a:srgbClr val="80808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grpSp>
        <p:nvGrpSpPr>
          <p:cNvPr id="123" name="Google Shape;123;p19"/>
          <p:cNvGrpSpPr/>
          <p:nvPr/>
        </p:nvGrpSpPr>
        <p:grpSpPr>
          <a:xfrm>
            <a:off x="554704" y="1151904"/>
            <a:ext cx="733928" cy="715180"/>
            <a:chOff x="1416195" y="1784852"/>
            <a:chExt cx="712206" cy="712260"/>
          </a:xfrm>
        </p:grpSpPr>
        <p:sp>
          <p:nvSpPr>
            <p:cNvPr id="124" name="Google Shape;124;p19"/>
            <p:cNvSpPr/>
            <p:nvPr/>
          </p:nvSpPr>
          <p:spPr>
            <a:xfrm>
              <a:off x="1416195" y="1784852"/>
              <a:ext cx="712200" cy="712200"/>
            </a:xfrm>
            <a:prstGeom prst="ellipse">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2100"/>
            </a:p>
          </p:txBody>
        </p:sp>
        <p:sp>
          <p:nvSpPr>
            <p:cNvPr id="125" name="Google Shape;125;p19"/>
            <p:cNvSpPr txBox="1"/>
            <p:nvPr/>
          </p:nvSpPr>
          <p:spPr>
            <a:xfrm>
              <a:off x="1416201" y="1784912"/>
              <a:ext cx="712200" cy="7122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3200">
                  <a:solidFill>
                    <a:srgbClr val="FFFFFF"/>
                  </a:solidFill>
                  <a:latin typeface="Open Sans"/>
                  <a:ea typeface="Open Sans"/>
                  <a:cs typeface="Open Sans"/>
                  <a:sym typeface="Open Sans"/>
                </a:rPr>
                <a:t>1</a:t>
              </a:r>
              <a:endParaRPr b="1" sz="3200">
                <a:solidFill>
                  <a:srgbClr val="FFFFFF"/>
                </a:solidFill>
                <a:latin typeface="Open Sans"/>
                <a:ea typeface="Open Sans"/>
                <a:cs typeface="Open Sans"/>
                <a:sym typeface="Open Sans"/>
              </a:endParaRPr>
            </a:p>
          </p:txBody>
        </p:sp>
      </p:grpSp>
      <p:sp>
        <p:nvSpPr>
          <p:cNvPr id="126" name="Google Shape;126;p19"/>
          <p:cNvSpPr/>
          <p:nvPr/>
        </p:nvSpPr>
        <p:spPr>
          <a:xfrm>
            <a:off x="554716" y="2219032"/>
            <a:ext cx="734100" cy="714900"/>
          </a:xfrm>
          <a:prstGeom prst="ellipse">
            <a:avLst/>
          </a:prstGeom>
          <a:solidFill>
            <a:srgbClr val="D84437"/>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2100"/>
          </a:p>
        </p:txBody>
      </p:sp>
      <p:sp>
        <p:nvSpPr>
          <p:cNvPr id="127" name="Google Shape;127;p19"/>
          <p:cNvSpPr txBox="1"/>
          <p:nvPr/>
        </p:nvSpPr>
        <p:spPr>
          <a:xfrm>
            <a:off x="554716" y="2219092"/>
            <a:ext cx="734100" cy="7149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3200">
                <a:solidFill>
                  <a:srgbClr val="FFFFFF"/>
                </a:solidFill>
                <a:latin typeface="Open Sans"/>
                <a:ea typeface="Open Sans"/>
                <a:cs typeface="Open Sans"/>
                <a:sym typeface="Open Sans"/>
              </a:rPr>
              <a:t>2</a:t>
            </a:r>
            <a:endParaRPr b="1" sz="1600">
              <a:solidFill>
                <a:srgbClr val="FFFFFF"/>
              </a:solidFill>
              <a:latin typeface="Open Sans"/>
              <a:ea typeface="Open Sans"/>
              <a:cs typeface="Open Sans"/>
              <a:sym typeface="Open Sans"/>
            </a:endParaRPr>
          </a:p>
        </p:txBody>
      </p:sp>
      <p:sp>
        <p:nvSpPr>
          <p:cNvPr id="128" name="Google Shape;128;p19"/>
          <p:cNvSpPr/>
          <p:nvPr/>
        </p:nvSpPr>
        <p:spPr>
          <a:xfrm>
            <a:off x="554716" y="3309352"/>
            <a:ext cx="734100" cy="714900"/>
          </a:xfrm>
          <a:prstGeom prst="ellipse">
            <a:avLst/>
          </a:prstGeom>
          <a:solidFill>
            <a:srgbClr val="F4B400"/>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2100"/>
          </a:p>
        </p:txBody>
      </p:sp>
      <p:sp>
        <p:nvSpPr>
          <p:cNvPr id="129" name="Google Shape;129;p19"/>
          <p:cNvSpPr txBox="1"/>
          <p:nvPr/>
        </p:nvSpPr>
        <p:spPr>
          <a:xfrm>
            <a:off x="554716" y="3309412"/>
            <a:ext cx="734100" cy="7149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3200">
                <a:solidFill>
                  <a:srgbClr val="FFFFFF"/>
                </a:solidFill>
                <a:latin typeface="Open Sans"/>
                <a:ea typeface="Open Sans"/>
                <a:cs typeface="Open Sans"/>
                <a:sym typeface="Open Sans"/>
              </a:rPr>
              <a:t>3</a:t>
            </a:r>
            <a:endParaRPr b="1" sz="1600">
              <a:solidFill>
                <a:srgbClr val="FFFFFF"/>
              </a:solidFill>
              <a:latin typeface="Open Sans"/>
              <a:ea typeface="Open Sans"/>
              <a:cs typeface="Open Sans"/>
              <a:sym typeface="Open Sans"/>
            </a:endParaRPr>
          </a:p>
        </p:txBody>
      </p:sp>
      <p:sp>
        <p:nvSpPr>
          <p:cNvPr id="130" name="Google Shape;130;p19"/>
          <p:cNvSpPr/>
          <p:nvPr/>
        </p:nvSpPr>
        <p:spPr>
          <a:xfrm>
            <a:off x="554716" y="4384411"/>
            <a:ext cx="734100" cy="714900"/>
          </a:xfrm>
          <a:prstGeom prst="ellipse">
            <a:avLst/>
          </a:prstGeom>
          <a:solidFill>
            <a:srgbClr val="0F9D58"/>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2100"/>
          </a:p>
        </p:txBody>
      </p:sp>
      <p:sp>
        <p:nvSpPr>
          <p:cNvPr id="131" name="Google Shape;131;p19"/>
          <p:cNvSpPr txBox="1"/>
          <p:nvPr/>
        </p:nvSpPr>
        <p:spPr>
          <a:xfrm>
            <a:off x="546881" y="4384471"/>
            <a:ext cx="734100" cy="7149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3200">
                <a:solidFill>
                  <a:srgbClr val="FFFFFF"/>
                </a:solidFill>
                <a:latin typeface="Open Sans"/>
                <a:ea typeface="Open Sans"/>
                <a:cs typeface="Open Sans"/>
                <a:sym typeface="Open Sans"/>
              </a:rPr>
              <a:t>4</a:t>
            </a:r>
            <a:endParaRPr b="1" sz="1600">
              <a:solidFill>
                <a:srgbClr val="FFFFFF"/>
              </a:solidFill>
              <a:latin typeface="Open Sans"/>
              <a:ea typeface="Open Sans"/>
              <a:cs typeface="Open Sans"/>
              <a:sym typeface="Open Sans"/>
            </a:endParaRPr>
          </a:p>
        </p:txBody>
      </p:sp>
      <p:cxnSp>
        <p:nvCxnSpPr>
          <p:cNvPr id="132" name="Google Shape;132;p19"/>
          <p:cNvCxnSpPr/>
          <p:nvPr/>
        </p:nvCxnSpPr>
        <p:spPr>
          <a:xfrm>
            <a:off x="872321" y="5855103"/>
            <a:ext cx="720600" cy="0"/>
          </a:xfrm>
          <a:prstGeom prst="straightConnector1">
            <a:avLst/>
          </a:prstGeom>
          <a:noFill/>
          <a:ln cap="flat" cmpd="sng" w="9525">
            <a:solidFill>
              <a:srgbClr val="4285F4"/>
            </a:solidFill>
            <a:prstDash val="solid"/>
            <a:round/>
            <a:headEnd len="med" w="med" type="none"/>
            <a:tailEnd len="med" w="med" type="oval"/>
          </a:ln>
        </p:spPr>
      </p:cxnSp>
      <p:sp>
        <p:nvSpPr>
          <p:cNvPr id="133" name="Google Shape;133;p19"/>
          <p:cNvSpPr/>
          <p:nvPr/>
        </p:nvSpPr>
        <p:spPr>
          <a:xfrm rot="10800000">
            <a:off x="1709350" y="5494856"/>
            <a:ext cx="10478700" cy="698100"/>
          </a:xfrm>
          <a:prstGeom prst="rect">
            <a:avLst/>
          </a:prstGeom>
          <a:solidFill>
            <a:srgbClr val="80808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grpSp>
        <p:nvGrpSpPr>
          <p:cNvPr id="134" name="Google Shape;134;p19"/>
          <p:cNvGrpSpPr/>
          <p:nvPr/>
        </p:nvGrpSpPr>
        <p:grpSpPr>
          <a:xfrm>
            <a:off x="554704" y="5486937"/>
            <a:ext cx="733928" cy="715180"/>
            <a:chOff x="1416195" y="1784852"/>
            <a:chExt cx="712206" cy="712260"/>
          </a:xfrm>
        </p:grpSpPr>
        <p:sp>
          <p:nvSpPr>
            <p:cNvPr id="135" name="Google Shape;135;p19"/>
            <p:cNvSpPr/>
            <p:nvPr/>
          </p:nvSpPr>
          <p:spPr>
            <a:xfrm>
              <a:off x="1416195" y="1784852"/>
              <a:ext cx="712200" cy="712200"/>
            </a:xfrm>
            <a:prstGeom prst="ellipse">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2100"/>
            </a:p>
          </p:txBody>
        </p:sp>
        <p:sp>
          <p:nvSpPr>
            <p:cNvPr id="136" name="Google Shape;136;p19"/>
            <p:cNvSpPr txBox="1"/>
            <p:nvPr/>
          </p:nvSpPr>
          <p:spPr>
            <a:xfrm>
              <a:off x="1416201" y="1784912"/>
              <a:ext cx="712200" cy="7122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3200">
                  <a:solidFill>
                    <a:srgbClr val="FFFFFF"/>
                  </a:solidFill>
                  <a:latin typeface="Open Sans"/>
                  <a:ea typeface="Open Sans"/>
                  <a:cs typeface="Open Sans"/>
                  <a:sym typeface="Open Sans"/>
                </a:rPr>
                <a:t>5</a:t>
              </a:r>
              <a:endParaRPr b="1" sz="3200">
                <a:solidFill>
                  <a:srgbClr val="FFFFFF"/>
                </a:solidFill>
                <a:latin typeface="Open Sans"/>
                <a:ea typeface="Open Sans"/>
                <a:cs typeface="Open Sans"/>
                <a:sym typeface="Open Sans"/>
              </a:endParaRPr>
            </a:p>
          </p:txBody>
        </p:sp>
      </p:grpSp>
      <p:sp>
        <p:nvSpPr>
          <p:cNvPr id="137" name="Google Shape;137;p19"/>
          <p:cNvSpPr txBox="1"/>
          <p:nvPr>
            <p:ph idx="1" type="subTitle"/>
          </p:nvPr>
        </p:nvSpPr>
        <p:spPr>
          <a:xfrm>
            <a:off x="2114481" y="1162967"/>
            <a:ext cx="9848100" cy="714900"/>
          </a:xfrm>
          <a:prstGeom prst="rect">
            <a:avLst/>
          </a:prstGeom>
          <a:noFill/>
          <a:ln>
            <a:noFill/>
          </a:ln>
        </p:spPr>
        <p:txBody>
          <a:bodyPr anchorCtr="0" anchor="ctr" bIns="121875" lIns="121875" spcFirstLastPara="1" rIns="121875" wrap="square" tIns="121875"/>
          <a:lstStyle>
            <a:lvl1pPr lvl="0" rtl="0">
              <a:spcBef>
                <a:spcPts val="0"/>
              </a:spcBef>
              <a:spcAft>
                <a:spcPts val="0"/>
              </a:spcAft>
              <a:buNone/>
              <a:defRPr sz="3200">
                <a:solidFill>
                  <a:srgbClr val="FFFFFF"/>
                </a:solidFill>
                <a:latin typeface="Roboto"/>
                <a:ea typeface="Roboto"/>
                <a:cs typeface="Roboto"/>
                <a:sym typeface="Roboto"/>
              </a:defRPr>
            </a:lvl1pPr>
            <a:lvl2pPr lvl="1" rtl="0">
              <a:spcBef>
                <a:spcPts val="0"/>
              </a:spcBef>
              <a:spcAft>
                <a:spcPts val="0"/>
              </a:spcAft>
              <a:buNone/>
              <a:defRPr sz="3200">
                <a:solidFill>
                  <a:srgbClr val="FFFFFF"/>
                </a:solidFill>
                <a:latin typeface="Roboto"/>
                <a:ea typeface="Roboto"/>
                <a:cs typeface="Roboto"/>
                <a:sym typeface="Roboto"/>
              </a:defRPr>
            </a:lvl2pPr>
            <a:lvl3pPr lvl="2" rtl="0">
              <a:spcBef>
                <a:spcPts val="0"/>
              </a:spcBef>
              <a:spcAft>
                <a:spcPts val="0"/>
              </a:spcAft>
              <a:buNone/>
              <a:defRPr sz="3200">
                <a:solidFill>
                  <a:srgbClr val="FFFFFF"/>
                </a:solidFill>
                <a:latin typeface="Roboto"/>
                <a:ea typeface="Roboto"/>
                <a:cs typeface="Roboto"/>
                <a:sym typeface="Roboto"/>
              </a:defRPr>
            </a:lvl3pPr>
            <a:lvl4pPr lvl="3" rtl="0">
              <a:spcBef>
                <a:spcPts val="0"/>
              </a:spcBef>
              <a:spcAft>
                <a:spcPts val="0"/>
              </a:spcAft>
              <a:buNone/>
              <a:defRPr sz="3200">
                <a:solidFill>
                  <a:srgbClr val="FFFFFF"/>
                </a:solidFill>
                <a:latin typeface="Roboto"/>
                <a:ea typeface="Roboto"/>
                <a:cs typeface="Roboto"/>
                <a:sym typeface="Roboto"/>
              </a:defRPr>
            </a:lvl4pPr>
            <a:lvl5pPr lvl="4" rtl="0">
              <a:spcBef>
                <a:spcPts val="0"/>
              </a:spcBef>
              <a:spcAft>
                <a:spcPts val="0"/>
              </a:spcAft>
              <a:buNone/>
              <a:defRPr sz="3200">
                <a:solidFill>
                  <a:srgbClr val="FFFFFF"/>
                </a:solidFill>
                <a:latin typeface="Roboto"/>
                <a:ea typeface="Roboto"/>
                <a:cs typeface="Roboto"/>
                <a:sym typeface="Roboto"/>
              </a:defRPr>
            </a:lvl5pPr>
            <a:lvl6pPr lvl="5" rtl="0">
              <a:spcBef>
                <a:spcPts val="0"/>
              </a:spcBef>
              <a:spcAft>
                <a:spcPts val="0"/>
              </a:spcAft>
              <a:buNone/>
              <a:defRPr sz="3200">
                <a:solidFill>
                  <a:srgbClr val="FFFFFF"/>
                </a:solidFill>
                <a:latin typeface="Roboto"/>
                <a:ea typeface="Roboto"/>
                <a:cs typeface="Roboto"/>
                <a:sym typeface="Roboto"/>
              </a:defRPr>
            </a:lvl6pPr>
            <a:lvl7pPr lvl="6" rtl="0">
              <a:spcBef>
                <a:spcPts val="0"/>
              </a:spcBef>
              <a:spcAft>
                <a:spcPts val="0"/>
              </a:spcAft>
              <a:buNone/>
              <a:defRPr sz="3200">
                <a:solidFill>
                  <a:srgbClr val="FFFFFF"/>
                </a:solidFill>
                <a:latin typeface="Roboto"/>
                <a:ea typeface="Roboto"/>
                <a:cs typeface="Roboto"/>
                <a:sym typeface="Roboto"/>
              </a:defRPr>
            </a:lvl7pPr>
            <a:lvl8pPr lvl="7" rtl="0">
              <a:spcBef>
                <a:spcPts val="0"/>
              </a:spcBef>
              <a:spcAft>
                <a:spcPts val="0"/>
              </a:spcAft>
              <a:buNone/>
              <a:defRPr sz="3200">
                <a:solidFill>
                  <a:srgbClr val="FFFFFF"/>
                </a:solidFill>
                <a:latin typeface="Roboto"/>
                <a:ea typeface="Roboto"/>
                <a:cs typeface="Roboto"/>
                <a:sym typeface="Roboto"/>
              </a:defRPr>
            </a:lvl8pPr>
            <a:lvl9pPr lvl="8" rtl="0">
              <a:spcBef>
                <a:spcPts val="0"/>
              </a:spcBef>
              <a:spcAft>
                <a:spcPts val="0"/>
              </a:spcAft>
              <a:buNone/>
              <a:defRPr sz="3200">
                <a:solidFill>
                  <a:srgbClr val="FFFFFF"/>
                </a:solidFill>
                <a:latin typeface="Roboto"/>
                <a:ea typeface="Roboto"/>
                <a:cs typeface="Roboto"/>
                <a:sym typeface="Roboto"/>
              </a:defRPr>
            </a:lvl9pPr>
          </a:lstStyle>
          <a:p/>
        </p:txBody>
      </p:sp>
      <p:sp>
        <p:nvSpPr>
          <p:cNvPr id="138" name="Google Shape;138;p19"/>
          <p:cNvSpPr txBox="1"/>
          <p:nvPr>
            <p:ph idx="2" type="subTitle"/>
          </p:nvPr>
        </p:nvSpPr>
        <p:spPr>
          <a:xfrm>
            <a:off x="2114481" y="2244350"/>
            <a:ext cx="9848100" cy="714900"/>
          </a:xfrm>
          <a:prstGeom prst="rect">
            <a:avLst/>
          </a:prstGeom>
          <a:noFill/>
          <a:ln>
            <a:noFill/>
          </a:ln>
        </p:spPr>
        <p:txBody>
          <a:bodyPr anchorCtr="0" anchor="ctr" bIns="121875" lIns="121875" spcFirstLastPara="1" rIns="121875" wrap="square" tIns="121875"/>
          <a:lstStyle>
            <a:lvl1pPr lvl="0" rtl="0">
              <a:spcBef>
                <a:spcPts val="0"/>
              </a:spcBef>
              <a:spcAft>
                <a:spcPts val="0"/>
              </a:spcAft>
              <a:buNone/>
              <a:defRPr sz="3200">
                <a:solidFill>
                  <a:srgbClr val="FFFFFF"/>
                </a:solidFill>
                <a:latin typeface="Roboto"/>
                <a:ea typeface="Roboto"/>
                <a:cs typeface="Roboto"/>
                <a:sym typeface="Roboto"/>
              </a:defRPr>
            </a:lvl1pPr>
            <a:lvl2pPr lvl="1" rtl="0">
              <a:spcBef>
                <a:spcPts val="0"/>
              </a:spcBef>
              <a:spcAft>
                <a:spcPts val="0"/>
              </a:spcAft>
              <a:buNone/>
              <a:defRPr sz="3200">
                <a:solidFill>
                  <a:srgbClr val="FFFFFF"/>
                </a:solidFill>
                <a:latin typeface="Roboto"/>
                <a:ea typeface="Roboto"/>
                <a:cs typeface="Roboto"/>
                <a:sym typeface="Roboto"/>
              </a:defRPr>
            </a:lvl2pPr>
            <a:lvl3pPr lvl="2" rtl="0">
              <a:spcBef>
                <a:spcPts val="0"/>
              </a:spcBef>
              <a:spcAft>
                <a:spcPts val="0"/>
              </a:spcAft>
              <a:buNone/>
              <a:defRPr sz="3200">
                <a:solidFill>
                  <a:srgbClr val="FFFFFF"/>
                </a:solidFill>
                <a:latin typeface="Roboto"/>
                <a:ea typeface="Roboto"/>
                <a:cs typeface="Roboto"/>
                <a:sym typeface="Roboto"/>
              </a:defRPr>
            </a:lvl3pPr>
            <a:lvl4pPr lvl="3" rtl="0">
              <a:spcBef>
                <a:spcPts val="0"/>
              </a:spcBef>
              <a:spcAft>
                <a:spcPts val="0"/>
              </a:spcAft>
              <a:buNone/>
              <a:defRPr sz="3200">
                <a:solidFill>
                  <a:srgbClr val="FFFFFF"/>
                </a:solidFill>
                <a:latin typeface="Roboto"/>
                <a:ea typeface="Roboto"/>
                <a:cs typeface="Roboto"/>
                <a:sym typeface="Roboto"/>
              </a:defRPr>
            </a:lvl4pPr>
            <a:lvl5pPr lvl="4" rtl="0">
              <a:spcBef>
                <a:spcPts val="0"/>
              </a:spcBef>
              <a:spcAft>
                <a:spcPts val="0"/>
              </a:spcAft>
              <a:buNone/>
              <a:defRPr sz="3200">
                <a:solidFill>
                  <a:srgbClr val="FFFFFF"/>
                </a:solidFill>
                <a:latin typeface="Roboto"/>
                <a:ea typeface="Roboto"/>
                <a:cs typeface="Roboto"/>
                <a:sym typeface="Roboto"/>
              </a:defRPr>
            </a:lvl5pPr>
            <a:lvl6pPr lvl="5" rtl="0">
              <a:spcBef>
                <a:spcPts val="0"/>
              </a:spcBef>
              <a:spcAft>
                <a:spcPts val="0"/>
              </a:spcAft>
              <a:buNone/>
              <a:defRPr sz="3200">
                <a:solidFill>
                  <a:srgbClr val="FFFFFF"/>
                </a:solidFill>
                <a:latin typeface="Roboto"/>
                <a:ea typeface="Roboto"/>
                <a:cs typeface="Roboto"/>
                <a:sym typeface="Roboto"/>
              </a:defRPr>
            </a:lvl6pPr>
            <a:lvl7pPr lvl="6" rtl="0">
              <a:spcBef>
                <a:spcPts val="0"/>
              </a:spcBef>
              <a:spcAft>
                <a:spcPts val="0"/>
              </a:spcAft>
              <a:buNone/>
              <a:defRPr sz="3200">
                <a:solidFill>
                  <a:srgbClr val="FFFFFF"/>
                </a:solidFill>
                <a:latin typeface="Roboto"/>
                <a:ea typeface="Roboto"/>
                <a:cs typeface="Roboto"/>
                <a:sym typeface="Roboto"/>
              </a:defRPr>
            </a:lvl7pPr>
            <a:lvl8pPr lvl="7" rtl="0">
              <a:spcBef>
                <a:spcPts val="0"/>
              </a:spcBef>
              <a:spcAft>
                <a:spcPts val="0"/>
              </a:spcAft>
              <a:buNone/>
              <a:defRPr sz="3200">
                <a:solidFill>
                  <a:srgbClr val="FFFFFF"/>
                </a:solidFill>
                <a:latin typeface="Roboto"/>
                <a:ea typeface="Roboto"/>
                <a:cs typeface="Roboto"/>
                <a:sym typeface="Roboto"/>
              </a:defRPr>
            </a:lvl8pPr>
            <a:lvl9pPr lvl="8" rtl="0">
              <a:spcBef>
                <a:spcPts val="0"/>
              </a:spcBef>
              <a:spcAft>
                <a:spcPts val="0"/>
              </a:spcAft>
              <a:buNone/>
              <a:defRPr sz="3200">
                <a:solidFill>
                  <a:srgbClr val="FFFFFF"/>
                </a:solidFill>
                <a:latin typeface="Roboto"/>
                <a:ea typeface="Roboto"/>
                <a:cs typeface="Roboto"/>
                <a:sym typeface="Roboto"/>
              </a:defRPr>
            </a:lvl9pPr>
          </a:lstStyle>
          <a:p/>
        </p:txBody>
      </p:sp>
      <p:sp>
        <p:nvSpPr>
          <p:cNvPr id="139" name="Google Shape;139;p19"/>
          <p:cNvSpPr txBox="1"/>
          <p:nvPr>
            <p:ph idx="3" type="subTitle"/>
          </p:nvPr>
        </p:nvSpPr>
        <p:spPr>
          <a:xfrm>
            <a:off x="2114481" y="3313367"/>
            <a:ext cx="9848100" cy="698100"/>
          </a:xfrm>
          <a:prstGeom prst="rect">
            <a:avLst/>
          </a:prstGeom>
          <a:noFill/>
          <a:ln>
            <a:noFill/>
          </a:ln>
        </p:spPr>
        <p:txBody>
          <a:bodyPr anchorCtr="0" anchor="ctr" bIns="121875" lIns="121875" spcFirstLastPara="1" rIns="121875" wrap="square" tIns="121875"/>
          <a:lstStyle>
            <a:lvl1pPr lvl="0" rtl="0">
              <a:spcBef>
                <a:spcPts val="0"/>
              </a:spcBef>
              <a:spcAft>
                <a:spcPts val="0"/>
              </a:spcAft>
              <a:buNone/>
              <a:defRPr sz="3200">
                <a:solidFill>
                  <a:srgbClr val="FFFFFF"/>
                </a:solidFill>
                <a:latin typeface="Roboto"/>
                <a:ea typeface="Roboto"/>
                <a:cs typeface="Roboto"/>
                <a:sym typeface="Roboto"/>
              </a:defRPr>
            </a:lvl1pPr>
            <a:lvl2pPr lvl="1" rtl="0">
              <a:spcBef>
                <a:spcPts val="0"/>
              </a:spcBef>
              <a:spcAft>
                <a:spcPts val="0"/>
              </a:spcAft>
              <a:buNone/>
              <a:defRPr sz="3200">
                <a:solidFill>
                  <a:srgbClr val="FFFFFF"/>
                </a:solidFill>
                <a:latin typeface="Roboto"/>
                <a:ea typeface="Roboto"/>
                <a:cs typeface="Roboto"/>
                <a:sym typeface="Roboto"/>
              </a:defRPr>
            </a:lvl2pPr>
            <a:lvl3pPr lvl="2" rtl="0">
              <a:spcBef>
                <a:spcPts val="0"/>
              </a:spcBef>
              <a:spcAft>
                <a:spcPts val="0"/>
              </a:spcAft>
              <a:buNone/>
              <a:defRPr sz="3200">
                <a:solidFill>
                  <a:srgbClr val="FFFFFF"/>
                </a:solidFill>
                <a:latin typeface="Roboto"/>
                <a:ea typeface="Roboto"/>
                <a:cs typeface="Roboto"/>
                <a:sym typeface="Roboto"/>
              </a:defRPr>
            </a:lvl3pPr>
            <a:lvl4pPr lvl="3" rtl="0">
              <a:spcBef>
                <a:spcPts val="0"/>
              </a:spcBef>
              <a:spcAft>
                <a:spcPts val="0"/>
              </a:spcAft>
              <a:buNone/>
              <a:defRPr sz="3200">
                <a:solidFill>
                  <a:srgbClr val="FFFFFF"/>
                </a:solidFill>
                <a:latin typeface="Roboto"/>
                <a:ea typeface="Roboto"/>
                <a:cs typeface="Roboto"/>
                <a:sym typeface="Roboto"/>
              </a:defRPr>
            </a:lvl4pPr>
            <a:lvl5pPr lvl="4" rtl="0">
              <a:spcBef>
                <a:spcPts val="0"/>
              </a:spcBef>
              <a:spcAft>
                <a:spcPts val="0"/>
              </a:spcAft>
              <a:buNone/>
              <a:defRPr sz="3200">
                <a:solidFill>
                  <a:srgbClr val="FFFFFF"/>
                </a:solidFill>
                <a:latin typeface="Roboto"/>
                <a:ea typeface="Roboto"/>
                <a:cs typeface="Roboto"/>
                <a:sym typeface="Roboto"/>
              </a:defRPr>
            </a:lvl5pPr>
            <a:lvl6pPr lvl="5" rtl="0">
              <a:spcBef>
                <a:spcPts val="0"/>
              </a:spcBef>
              <a:spcAft>
                <a:spcPts val="0"/>
              </a:spcAft>
              <a:buNone/>
              <a:defRPr sz="3200">
                <a:solidFill>
                  <a:srgbClr val="FFFFFF"/>
                </a:solidFill>
                <a:latin typeface="Roboto"/>
                <a:ea typeface="Roboto"/>
                <a:cs typeface="Roboto"/>
                <a:sym typeface="Roboto"/>
              </a:defRPr>
            </a:lvl6pPr>
            <a:lvl7pPr lvl="6" rtl="0">
              <a:spcBef>
                <a:spcPts val="0"/>
              </a:spcBef>
              <a:spcAft>
                <a:spcPts val="0"/>
              </a:spcAft>
              <a:buNone/>
              <a:defRPr sz="3200">
                <a:solidFill>
                  <a:srgbClr val="FFFFFF"/>
                </a:solidFill>
                <a:latin typeface="Roboto"/>
                <a:ea typeface="Roboto"/>
                <a:cs typeface="Roboto"/>
                <a:sym typeface="Roboto"/>
              </a:defRPr>
            </a:lvl7pPr>
            <a:lvl8pPr lvl="7" rtl="0">
              <a:spcBef>
                <a:spcPts val="0"/>
              </a:spcBef>
              <a:spcAft>
                <a:spcPts val="0"/>
              </a:spcAft>
              <a:buNone/>
              <a:defRPr sz="3200">
                <a:solidFill>
                  <a:srgbClr val="FFFFFF"/>
                </a:solidFill>
                <a:latin typeface="Roboto"/>
                <a:ea typeface="Roboto"/>
                <a:cs typeface="Roboto"/>
                <a:sym typeface="Roboto"/>
              </a:defRPr>
            </a:lvl8pPr>
            <a:lvl9pPr lvl="8" rtl="0">
              <a:spcBef>
                <a:spcPts val="0"/>
              </a:spcBef>
              <a:spcAft>
                <a:spcPts val="0"/>
              </a:spcAft>
              <a:buNone/>
              <a:defRPr sz="3200">
                <a:solidFill>
                  <a:srgbClr val="FFFFFF"/>
                </a:solidFill>
                <a:latin typeface="Roboto"/>
                <a:ea typeface="Roboto"/>
                <a:cs typeface="Roboto"/>
                <a:sym typeface="Roboto"/>
              </a:defRPr>
            </a:lvl9pPr>
          </a:lstStyle>
          <a:p/>
        </p:txBody>
      </p:sp>
      <p:sp>
        <p:nvSpPr>
          <p:cNvPr id="140" name="Google Shape;140;p19"/>
          <p:cNvSpPr txBox="1"/>
          <p:nvPr>
            <p:ph idx="4" type="subTitle"/>
          </p:nvPr>
        </p:nvSpPr>
        <p:spPr>
          <a:xfrm>
            <a:off x="2114481" y="4414167"/>
            <a:ext cx="9848100" cy="669900"/>
          </a:xfrm>
          <a:prstGeom prst="rect">
            <a:avLst/>
          </a:prstGeom>
          <a:noFill/>
          <a:ln>
            <a:noFill/>
          </a:ln>
        </p:spPr>
        <p:txBody>
          <a:bodyPr anchorCtr="0" anchor="ctr" bIns="121875" lIns="121875" spcFirstLastPara="1" rIns="121875" wrap="square" tIns="121875"/>
          <a:lstStyle>
            <a:lvl1pPr lvl="0" rtl="0">
              <a:spcBef>
                <a:spcPts val="0"/>
              </a:spcBef>
              <a:spcAft>
                <a:spcPts val="0"/>
              </a:spcAft>
              <a:buNone/>
              <a:defRPr sz="3200">
                <a:solidFill>
                  <a:srgbClr val="FFFFFF"/>
                </a:solidFill>
                <a:latin typeface="Roboto"/>
                <a:ea typeface="Roboto"/>
                <a:cs typeface="Roboto"/>
                <a:sym typeface="Roboto"/>
              </a:defRPr>
            </a:lvl1pPr>
            <a:lvl2pPr lvl="1" rtl="0">
              <a:spcBef>
                <a:spcPts val="0"/>
              </a:spcBef>
              <a:spcAft>
                <a:spcPts val="0"/>
              </a:spcAft>
              <a:buNone/>
              <a:defRPr sz="3200">
                <a:solidFill>
                  <a:srgbClr val="FFFFFF"/>
                </a:solidFill>
                <a:latin typeface="Roboto"/>
                <a:ea typeface="Roboto"/>
                <a:cs typeface="Roboto"/>
                <a:sym typeface="Roboto"/>
              </a:defRPr>
            </a:lvl2pPr>
            <a:lvl3pPr lvl="2" rtl="0">
              <a:spcBef>
                <a:spcPts val="0"/>
              </a:spcBef>
              <a:spcAft>
                <a:spcPts val="0"/>
              </a:spcAft>
              <a:buNone/>
              <a:defRPr sz="3200">
                <a:solidFill>
                  <a:srgbClr val="FFFFFF"/>
                </a:solidFill>
                <a:latin typeface="Roboto"/>
                <a:ea typeface="Roboto"/>
                <a:cs typeface="Roboto"/>
                <a:sym typeface="Roboto"/>
              </a:defRPr>
            </a:lvl3pPr>
            <a:lvl4pPr lvl="3" rtl="0">
              <a:spcBef>
                <a:spcPts val="0"/>
              </a:spcBef>
              <a:spcAft>
                <a:spcPts val="0"/>
              </a:spcAft>
              <a:buNone/>
              <a:defRPr sz="3200">
                <a:solidFill>
                  <a:srgbClr val="FFFFFF"/>
                </a:solidFill>
                <a:latin typeface="Roboto"/>
                <a:ea typeface="Roboto"/>
                <a:cs typeface="Roboto"/>
                <a:sym typeface="Roboto"/>
              </a:defRPr>
            </a:lvl4pPr>
            <a:lvl5pPr lvl="4" rtl="0">
              <a:spcBef>
                <a:spcPts val="0"/>
              </a:spcBef>
              <a:spcAft>
                <a:spcPts val="0"/>
              </a:spcAft>
              <a:buNone/>
              <a:defRPr sz="3200">
                <a:solidFill>
                  <a:srgbClr val="FFFFFF"/>
                </a:solidFill>
                <a:latin typeface="Roboto"/>
                <a:ea typeface="Roboto"/>
                <a:cs typeface="Roboto"/>
                <a:sym typeface="Roboto"/>
              </a:defRPr>
            </a:lvl5pPr>
            <a:lvl6pPr lvl="5" rtl="0">
              <a:spcBef>
                <a:spcPts val="0"/>
              </a:spcBef>
              <a:spcAft>
                <a:spcPts val="0"/>
              </a:spcAft>
              <a:buNone/>
              <a:defRPr sz="3200">
                <a:solidFill>
                  <a:srgbClr val="FFFFFF"/>
                </a:solidFill>
                <a:latin typeface="Roboto"/>
                <a:ea typeface="Roboto"/>
                <a:cs typeface="Roboto"/>
                <a:sym typeface="Roboto"/>
              </a:defRPr>
            </a:lvl6pPr>
            <a:lvl7pPr lvl="6" rtl="0">
              <a:spcBef>
                <a:spcPts val="0"/>
              </a:spcBef>
              <a:spcAft>
                <a:spcPts val="0"/>
              </a:spcAft>
              <a:buNone/>
              <a:defRPr sz="3200">
                <a:solidFill>
                  <a:srgbClr val="FFFFFF"/>
                </a:solidFill>
                <a:latin typeface="Roboto"/>
                <a:ea typeface="Roboto"/>
                <a:cs typeface="Roboto"/>
                <a:sym typeface="Roboto"/>
              </a:defRPr>
            </a:lvl7pPr>
            <a:lvl8pPr lvl="7" rtl="0">
              <a:spcBef>
                <a:spcPts val="0"/>
              </a:spcBef>
              <a:spcAft>
                <a:spcPts val="0"/>
              </a:spcAft>
              <a:buNone/>
              <a:defRPr sz="3200">
                <a:solidFill>
                  <a:srgbClr val="FFFFFF"/>
                </a:solidFill>
                <a:latin typeface="Roboto"/>
                <a:ea typeface="Roboto"/>
                <a:cs typeface="Roboto"/>
                <a:sym typeface="Roboto"/>
              </a:defRPr>
            </a:lvl8pPr>
            <a:lvl9pPr lvl="8" rtl="0">
              <a:spcBef>
                <a:spcPts val="0"/>
              </a:spcBef>
              <a:spcAft>
                <a:spcPts val="0"/>
              </a:spcAft>
              <a:buNone/>
              <a:defRPr sz="3200">
                <a:solidFill>
                  <a:srgbClr val="FFFFFF"/>
                </a:solidFill>
                <a:latin typeface="Roboto"/>
                <a:ea typeface="Roboto"/>
                <a:cs typeface="Roboto"/>
                <a:sym typeface="Roboto"/>
              </a:defRPr>
            </a:lvl9pPr>
          </a:lstStyle>
          <a:p/>
        </p:txBody>
      </p:sp>
      <p:sp>
        <p:nvSpPr>
          <p:cNvPr id="141" name="Google Shape;141;p19"/>
          <p:cNvSpPr txBox="1"/>
          <p:nvPr>
            <p:ph idx="5" type="subTitle"/>
          </p:nvPr>
        </p:nvSpPr>
        <p:spPr>
          <a:xfrm>
            <a:off x="2114481" y="5504167"/>
            <a:ext cx="9848100" cy="698100"/>
          </a:xfrm>
          <a:prstGeom prst="rect">
            <a:avLst/>
          </a:prstGeom>
          <a:noFill/>
          <a:ln>
            <a:noFill/>
          </a:ln>
        </p:spPr>
        <p:txBody>
          <a:bodyPr anchorCtr="0" anchor="ctr" bIns="121875" lIns="121875" spcFirstLastPara="1" rIns="121875" wrap="square" tIns="121875"/>
          <a:lstStyle>
            <a:lvl1pPr lvl="0" rtl="0">
              <a:spcBef>
                <a:spcPts val="0"/>
              </a:spcBef>
              <a:spcAft>
                <a:spcPts val="0"/>
              </a:spcAft>
              <a:buNone/>
              <a:defRPr sz="3200">
                <a:solidFill>
                  <a:srgbClr val="FFFFFF"/>
                </a:solidFill>
                <a:latin typeface="Roboto"/>
                <a:ea typeface="Roboto"/>
                <a:cs typeface="Roboto"/>
                <a:sym typeface="Roboto"/>
              </a:defRPr>
            </a:lvl1pPr>
            <a:lvl2pPr lvl="1" rtl="0">
              <a:spcBef>
                <a:spcPts val="0"/>
              </a:spcBef>
              <a:spcAft>
                <a:spcPts val="0"/>
              </a:spcAft>
              <a:buNone/>
              <a:defRPr sz="3200">
                <a:solidFill>
                  <a:srgbClr val="FFFFFF"/>
                </a:solidFill>
                <a:latin typeface="Roboto"/>
                <a:ea typeface="Roboto"/>
                <a:cs typeface="Roboto"/>
                <a:sym typeface="Roboto"/>
              </a:defRPr>
            </a:lvl2pPr>
            <a:lvl3pPr lvl="2" rtl="0">
              <a:spcBef>
                <a:spcPts val="0"/>
              </a:spcBef>
              <a:spcAft>
                <a:spcPts val="0"/>
              </a:spcAft>
              <a:buNone/>
              <a:defRPr sz="3200">
                <a:solidFill>
                  <a:srgbClr val="FFFFFF"/>
                </a:solidFill>
                <a:latin typeface="Roboto"/>
                <a:ea typeface="Roboto"/>
                <a:cs typeface="Roboto"/>
                <a:sym typeface="Roboto"/>
              </a:defRPr>
            </a:lvl3pPr>
            <a:lvl4pPr lvl="3" rtl="0">
              <a:spcBef>
                <a:spcPts val="0"/>
              </a:spcBef>
              <a:spcAft>
                <a:spcPts val="0"/>
              </a:spcAft>
              <a:buNone/>
              <a:defRPr sz="3200">
                <a:solidFill>
                  <a:srgbClr val="FFFFFF"/>
                </a:solidFill>
                <a:latin typeface="Roboto"/>
                <a:ea typeface="Roboto"/>
                <a:cs typeface="Roboto"/>
                <a:sym typeface="Roboto"/>
              </a:defRPr>
            </a:lvl4pPr>
            <a:lvl5pPr lvl="4" rtl="0">
              <a:spcBef>
                <a:spcPts val="0"/>
              </a:spcBef>
              <a:spcAft>
                <a:spcPts val="0"/>
              </a:spcAft>
              <a:buNone/>
              <a:defRPr sz="3200">
                <a:solidFill>
                  <a:srgbClr val="FFFFFF"/>
                </a:solidFill>
                <a:latin typeface="Roboto"/>
                <a:ea typeface="Roboto"/>
                <a:cs typeface="Roboto"/>
                <a:sym typeface="Roboto"/>
              </a:defRPr>
            </a:lvl5pPr>
            <a:lvl6pPr lvl="5" rtl="0">
              <a:spcBef>
                <a:spcPts val="0"/>
              </a:spcBef>
              <a:spcAft>
                <a:spcPts val="0"/>
              </a:spcAft>
              <a:buNone/>
              <a:defRPr sz="3200">
                <a:solidFill>
                  <a:srgbClr val="FFFFFF"/>
                </a:solidFill>
                <a:latin typeface="Roboto"/>
                <a:ea typeface="Roboto"/>
                <a:cs typeface="Roboto"/>
                <a:sym typeface="Roboto"/>
              </a:defRPr>
            </a:lvl6pPr>
            <a:lvl7pPr lvl="6" rtl="0">
              <a:spcBef>
                <a:spcPts val="0"/>
              </a:spcBef>
              <a:spcAft>
                <a:spcPts val="0"/>
              </a:spcAft>
              <a:buNone/>
              <a:defRPr sz="3200">
                <a:solidFill>
                  <a:srgbClr val="FFFFFF"/>
                </a:solidFill>
                <a:latin typeface="Roboto"/>
                <a:ea typeface="Roboto"/>
                <a:cs typeface="Roboto"/>
                <a:sym typeface="Roboto"/>
              </a:defRPr>
            </a:lvl7pPr>
            <a:lvl8pPr lvl="7" rtl="0">
              <a:spcBef>
                <a:spcPts val="0"/>
              </a:spcBef>
              <a:spcAft>
                <a:spcPts val="0"/>
              </a:spcAft>
              <a:buNone/>
              <a:defRPr sz="3200">
                <a:solidFill>
                  <a:srgbClr val="FFFFFF"/>
                </a:solidFill>
                <a:latin typeface="Roboto"/>
                <a:ea typeface="Roboto"/>
                <a:cs typeface="Roboto"/>
                <a:sym typeface="Roboto"/>
              </a:defRPr>
            </a:lvl8pPr>
            <a:lvl9pPr lvl="8" rtl="0">
              <a:spcBef>
                <a:spcPts val="0"/>
              </a:spcBef>
              <a:spcAft>
                <a:spcPts val="0"/>
              </a:spcAft>
              <a:buNone/>
              <a:defRPr sz="3200">
                <a:solidFill>
                  <a:srgbClr val="FFFFFF"/>
                </a:solidFill>
                <a:latin typeface="Roboto"/>
                <a:ea typeface="Roboto"/>
                <a:cs typeface="Roboto"/>
                <a:sym typeface="Roboto"/>
              </a:defRPr>
            </a:lvl9pPr>
          </a:lstStyle>
          <a:p/>
        </p:txBody>
      </p:sp>
      <p:pic>
        <p:nvPicPr>
          <p:cNvPr id="142" name="Google Shape;142;p19"/>
          <p:cNvPicPr preferRelativeResize="0"/>
          <p:nvPr/>
        </p:nvPicPr>
        <p:blipFill>
          <a:blip r:embed="rId2">
            <a:alphaModFix/>
          </a:blip>
          <a:stretch>
            <a:fillRect/>
          </a:stretch>
        </p:blipFill>
        <p:spPr>
          <a:xfrm>
            <a:off x="439291" y="2108600"/>
            <a:ext cx="11748759" cy="4192333"/>
          </a:xfrm>
          <a:prstGeom prst="rect">
            <a:avLst/>
          </a:prstGeom>
          <a:noFill/>
          <a:ln>
            <a:noFill/>
          </a:ln>
        </p:spPr>
      </p:pic>
      <p:sp>
        <p:nvSpPr>
          <p:cNvPr id="143" name="Google Shape;143;p19"/>
          <p:cNvSpPr txBox="1"/>
          <p:nvPr>
            <p:ph idx="12" type="sldNum"/>
          </p:nvPr>
        </p:nvSpPr>
        <p:spPr>
          <a:xfrm>
            <a:off x="11405337" y="6416233"/>
            <a:ext cx="731400" cy="441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4" name="Shape 144"/>
        <p:cNvGrpSpPr/>
        <p:nvPr/>
      </p:nvGrpSpPr>
      <p:grpSpPr>
        <a:xfrm>
          <a:off x="0" y="0"/>
          <a:ext cx="0" cy="0"/>
          <a:chOff x="0" y="0"/>
          <a:chExt cx="0" cy="0"/>
        </a:xfrm>
      </p:grpSpPr>
      <p:sp>
        <p:nvSpPr>
          <p:cNvPr id="145" name="Google Shape;145;p20"/>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434343"/>
              </a:buClr>
              <a:buSzPts val="3600"/>
              <a:buFont typeface="Open Sans"/>
              <a:buChar char="●"/>
              <a:defRPr b="0" sz="3600">
                <a:solidFill>
                  <a:srgbClr val="434343"/>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146" name="Google Shape;146;p20"/>
          <p:cNvSpPr txBox="1"/>
          <p:nvPr>
            <p:ph idx="1" type="body"/>
          </p:nvPr>
        </p:nvSpPr>
        <p:spPr>
          <a:xfrm>
            <a:off x="406035" y="1040900"/>
            <a:ext cx="11357100" cy="5249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0"/>
              </a:spcBef>
              <a:spcAft>
                <a:spcPts val="0"/>
              </a:spcAft>
              <a:buClr>
                <a:srgbClr val="434343"/>
              </a:buClr>
              <a:buSzPts val="2400"/>
              <a:buFont typeface="Open Sans"/>
              <a:buChar char="●"/>
              <a:defRPr sz="2400">
                <a:solidFill>
                  <a:srgbClr val="434343"/>
                </a:solidFill>
                <a:latin typeface="Open Sans"/>
                <a:ea typeface="Open Sans"/>
                <a:cs typeface="Open Sans"/>
                <a:sym typeface="Open Sans"/>
              </a:defRPr>
            </a:lvl1pPr>
            <a:lvl2pPr indent="-381000" lvl="1" marL="914400" rtl="0">
              <a:lnSpc>
                <a:spcPct val="115000"/>
              </a:lnSpc>
              <a:spcBef>
                <a:spcPts val="0"/>
              </a:spcBef>
              <a:spcAft>
                <a:spcPts val="0"/>
              </a:spcAft>
              <a:buClr>
                <a:srgbClr val="434343"/>
              </a:buClr>
              <a:buSzPts val="2400"/>
              <a:buFont typeface="Open Sans"/>
              <a:buChar char="○"/>
              <a:defRPr sz="2400">
                <a:solidFill>
                  <a:srgbClr val="434343"/>
                </a:solidFill>
                <a:latin typeface="Open Sans"/>
                <a:ea typeface="Open Sans"/>
                <a:cs typeface="Open Sans"/>
                <a:sym typeface="Open Sans"/>
              </a:defRPr>
            </a:lvl2pPr>
            <a:lvl3pPr indent="-381000" lvl="2" marL="1371600" rtl="0">
              <a:lnSpc>
                <a:spcPct val="115000"/>
              </a:lnSpc>
              <a:spcBef>
                <a:spcPts val="0"/>
              </a:spcBef>
              <a:spcAft>
                <a:spcPts val="0"/>
              </a:spcAft>
              <a:buClr>
                <a:srgbClr val="434343"/>
              </a:buClr>
              <a:buSzPts val="2400"/>
              <a:buFont typeface="Open Sans"/>
              <a:buChar char="■"/>
              <a:defRPr sz="2400">
                <a:solidFill>
                  <a:srgbClr val="434343"/>
                </a:solidFill>
                <a:latin typeface="Open Sans"/>
                <a:ea typeface="Open Sans"/>
                <a:cs typeface="Open Sans"/>
                <a:sym typeface="Open Sans"/>
              </a:defRPr>
            </a:lvl3pPr>
            <a:lvl4pPr indent="-381000" lvl="3" marL="1828800" rtl="0">
              <a:lnSpc>
                <a:spcPct val="115000"/>
              </a:lnSpc>
              <a:spcBef>
                <a:spcPts val="0"/>
              </a:spcBef>
              <a:spcAft>
                <a:spcPts val="0"/>
              </a:spcAft>
              <a:buClr>
                <a:srgbClr val="434343"/>
              </a:buClr>
              <a:buSzPts val="2400"/>
              <a:buFont typeface="Open Sans"/>
              <a:buChar char="●"/>
              <a:defRPr sz="2400">
                <a:solidFill>
                  <a:srgbClr val="434343"/>
                </a:solidFill>
                <a:latin typeface="Open Sans"/>
                <a:ea typeface="Open Sans"/>
                <a:cs typeface="Open Sans"/>
                <a:sym typeface="Open Sans"/>
              </a:defRPr>
            </a:lvl4pPr>
            <a:lvl5pPr indent="-381000" lvl="4" marL="2286000" rtl="0">
              <a:lnSpc>
                <a:spcPct val="115000"/>
              </a:lnSpc>
              <a:spcBef>
                <a:spcPts val="0"/>
              </a:spcBef>
              <a:spcAft>
                <a:spcPts val="0"/>
              </a:spcAft>
              <a:buClr>
                <a:srgbClr val="434343"/>
              </a:buClr>
              <a:buSzPts val="2400"/>
              <a:buFont typeface="Open Sans"/>
              <a:buChar char="○"/>
              <a:defRPr sz="2400">
                <a:solidFill>
                  <a:srgbClr val="434343"/>
                </a:solidFill>
                <a:latin typeface="Open Sans"/>
                <a:ea typeface="Open Sans"/>
                <a:cs typeface="Open Sans"/>
                <a:sym typeface="Open Sans"/>
              </a:defRPr>
            </a:lvl5pPr>
            <a:lvl6pPr indent="-381000" lvl="5" marL="2743200" rtl="0">
              <a:lnSpc>
                <a:spcPct val="115000"/>
              </a:lnSpc>
              <a:spcBef>
                <a:spcPts val="0"/>
              </a:spcBef>
              <a:spcAft>
                <a:spcPts val="0"/>
              </a:spcAft>
              <a:buClr>
                <a:srgbClr val="434343"/>
              </a:buClr>
              <a:buSzPts val="2400"/>
              <a:buFont typeface="Open Sans"/>
              <a:buChar char="■"/>
              <a:defRPr sz="2400">
                <a:solidFill>
                  <a:srgbClr val="434343"/>
                </a:solidFill>
                <a:latin typeface="Open Sans"/>
                <a:ea typeface="Open Sans"/>
                <a:cs typeface="Open Sans"/>
                <a:sym typeface="Open Sans"/>
              </a:defRPr>
            </a:lvl6pPr>
            <a:lvl7pPr indent="-381000" lvl="6" marL="3200400" rtl="0">
              <a:lnSpc>
                <a:spcPct val="115000"/>
              </a:lnSpc>
              <a:spcBef>
                <a:spcPts val="0"/>
              </a:spcBef>
              <a:spcAft>
                <a:spcPts val="0"/>
              </a:spcAft>
              <a:buClr>
                <a:srgbClr val="434343"/>
              </a:buClr>
              <a:buSzPts val="2400"/>
              <a:buFont typeface="Open Sans"/>
              <a:buChar char="●"/>
              <a:defRPr sz="2400">
                <a:solidFill>
                  <a:srgbClr val="434343"/>
                </a:solidFill>
                <a:latin typeface="Open Sans"/>
                <a:ea typeface="Open Sans"/>
                <a:cs typeface="Open Sans"/>
                <a:sym typeface="Open Sans"/>
              </a:defRPr>
            </a:lvl7pPr>
            <a:lvl8pPr indent="-381000" lvl="7" marL="3657600" rtl="0">
              <a:lnSpc>
                <a:spcPct val="115000"/>
              </a:lnSpc>
              <a:spcBef>
                <a:spcPts val="0"/>
              </a:spcBef>
              <a:spcAft>
                <a:spcPts val="0"/>
              </a:spcAft>
              <a:buClr>
                <a:srgbClr val="434343"/>
              </a:buClr>
              <a:buSzPts val="2400"/>
              <a:buFont typeface="Open Sans"/>
              <a:buChar char="○"/>
              <a:defRPr sz="2400">
                <a:solidFill>
                  <a:srgbClr val="434343"/>
                </a:solidFill>
                <a:latin typeface="Open Sans"/>
                <a:ea typeface="Open Sans"/>
                <a:cs typeface="Open Sans"/>
                <a:sym typeface="Open Sans"/>
              </a:defRPr>
            </a:lvl8pPr>
            <a:lvl9pPr indent="-381000" lvl="8" marL="4114800" rtl="0">
              <a:lnSpc>
                <a:spcPct val="115000"/>
              </a:lnSpc>
              <a:spcBef>
                <a:spcPts val="0"/>
              </a:spcBef>
              <a:spcAft>
                <a:spcPts val="0"/>
              </a:spcAft>
              <a:buClr>
                <a:srgbClr val="434343"/>
              </a:buClr>
              <a:buSzPts val="2400"/>
              <a:buFont typeface="Open Sans"/>
              <a:buChar char="■"/>
              <a:defRPr sz="2400">
                <a:solidFill>
                  <a:srgbClr val="434343"/>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body">
  <p:cSld name="TITLE_AND_BODY_1">
    <p:spTree>
      <p:nvGrpSpPr>
        <p:cNvPr id="147" name="Shape 147"/>
        <p:cNvGrpSpPr/>
        <p:nvPr/>
      </p:nvGrpSpPr>
      <p:grpSpPr>
        <a:xfrm>
          <a:off x="0" y="0"/>
          <a:ext cx="0" cy="0"/>
          <a:chOff x="0" y="0"/>
          <a:chExt cx="0" cy="0"/>
        </a:xfrm>
      </p:grpSpPr>
      <p:sp>
        <p:nvSpPr>
          <p:cNvPr id="148" name="Google Shape;148;p21"/>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4285F4"/>
              </a:buClr>
              <a:buSzPts val="1400"/>
              <a:buChar char="●"/>
              <a:defRPr b="1">
                <a:solidFill>
                  <a:srgbClr val="4285F4"/>
                </a:solidFill>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149" name="Google Shape;149;p21"/>
          <p:cNvSpPr txBox="1"/>
          <p:nvPr>
            <p:ph idx="12" type="sldNum"/>
          </p:nvPr>
        </p:nvSpPr>
        <p:spPr>
          <a:xfrm>
            <a:off x="11405337" y="6416233"/>
            <a:ext cx="731400" cy="441600"/>
          </a:xfrm>
          <a:prstGeom prst="rect">
            <a:avLst/>
          </a:prstGeom>
          <a:noFill/>
          <a:ln>
            <a:noFill/>
          </a:ln>
        </p:spPr>
        <p:txBody>
          <a:bodyPr anchorCtr="0" anchor="ctr" bIns="91425" lIns="91425" spcFirstLastPara="1" rIns="91425" wrap="square" tIns="91425">
            <a:noAutofit/>
          </a:bodyPr>
          <a:lstStyle>
            <a:lvl1pPr lvl="0" rtl="0">
              <a:buNone/>
              <a:defRPr>
                <a:latin typeface="Consolas"/>
                <a:ea typeface="Consolas"/>
                <a:cs typeface="Consolas"/>
                <a:sym typeface="Consolas"/>
              </a:defRPr>
            </a:lvl1pPr>
            <a:lvl2pPr lvl="1" rtl="0">
              <a:buNone/>
              <a:defRPr>
                <a:latin typeface="Consolas"/>
                <a:ea typeface="Consolas"/>
                <a:cs typeface="Consolas"/>
                <a:sym typeface="Consolas"/>
              </a:defRPr>
            </a:lvl2pPr>
            <a:lvl3pPr lvl="2" rtl="0">
              <a:buNone/>
              <a:defRPr>
                <a:latin typeface="Consolas"/>
                <a:ea typeface="Consolas"/>
                <a:cs typeface="Consolas"/>
                <a:sym typeface="Consolas"/>
              </a:defRPr>
            </a:lvl3pPr>
            <a:lvl4pPr lvl="3" rtl="0">
              <a:buNone/>
              <a:defRPr>
                <a:latin typeface="Consolas"/>
                <a:ea typeface="Consolas"/>
                <a:cs typeface="Consolas"/>
                <a:sym typeface="Consolas"/>
              </a:defRPr>
            </a:lvl4pPr>
            <a:lvl5pPr lvl="4" rtl="0">
              <a:buNone/>
              <a:defRPr>
                <a:latin typeface="Consolas"/>
                <a:ea typeface="Consolas"/>
                <a:cs typeface="Consolas"/>
                <a:sym typeface="Consolas"/>
              </a:defRPr>
            </a:lvl5pPr>
            <a:lvl6pPr lvl="5" rtl="0">
              <a:buNone/>
              <a:defRPr>
                <a:latin typeface="Consolas"/>
                <a:ea typeface="Consolas"/>
                <a:cs typeface="Consolas"/>
                <a:sym typeface="Consolas"/>
              </a:defRPr>
            </a:lvl6pPr>
            <a:lvl7pPr lvl="6" rtl="0">
              <a:buNone/>
              <a:defRPr>
                <a:latin typeface="Consolas"/>
                <a:ea typeface="Consolas"/>
                <a:cs typeface="Consolas"/>
                <a:sym typeface="Consolas"/>
              </a:defRPr>
            </a:lvl7pPr>
            <a:lvl8pPr lvl="7" rtl="0">
              <a:buNone/>
              <a:defRPr>
                <a:latin typeface="Consolas"/>
                <a:ea typeface="Consolas"/>
                <a:cs typeface="Consolas"/>
                <a:sym typeface="Consolas"/>
              </a:defRPr>
            </a:lvl8pPr>
            <a:lvl9pPr lvl="8" rtl="0">
              <a:buNone/>
              <a:defRPr>
                <a:latin typeface="Consolas"/>
                <a:ea typeface="Consolas"/>
                <a:cs typeface="Consolas"/>
                <a:sym typeface="Consolas"/>
              </a:defRPr>
            </a:lvl9pPr>
          </a:lstStyle>
          <a:p>
            <a:pPr indent="0" lvl="0" marL="0" rtl="0" algn="l">
              <a:spcBef>
                <a:spcPts val="0"/>
              </a:spcBef>
              <a:spcAft>
                <a:spcPts val="0"/>
              </a:spcAft>
              <a:buNone/>
            </a:pPr>
            <a:fld id="{00000000-1234-1234-1234-123412341234}" type="slidenum">
              <a:rPr lang="en"/>
              <a:t>‹#›</a:t>
            </a:fld>
            <a:endParaRPr/>
          </a:p>
        </p:txBody>
      </p:sp>
      <p:sp>
        <p:nvSpPr>
          <p:cNvPr id="150" name="Google Shape;150;p21"/>
          <p:cNvSpPr txBox="1"/>
          <p:nvPr>
            <p:ph idx="1" type="body"/>
          </p:nvPr>
        </p:nvSpPr>
        <p:spPr>
          <a:xfrm>
            <a:off x="406035" y="1088867"/>
            <a:ext cx="11357100" cy="5218800"/>
          </a:xfrm>
          <a:prstGeom prst="rect">
            <a:avLst/>
          </a:prstGeom>
          <a:solidFill>
            <a:srgbClr val="CFE2F3"/>
          </a:solidFill>
          <a:ln>
            <a:noFill/>
          </a:ln>
        </p:spPr>
        <p:txBody>
          <a:bodyPr anchorCtr="0" anchor="t" bIns="121875" lIns="121875" spcFirstLastPara="1" rIns="121875" wrap="square" tIns="121875"/>
          <a:lstStyle>
            <a:lvl1pPr indent="-349250" lvl="0" marL="457200" rtl="0">
              <a:spcBef>
                <a:spcPts val="0"/>
              </a:spcBef>
              <a:spcAft>
                <a:spcPts val="0"/>
              </a:spcAft>
              <a:buClr>
                <a:srgbClr val="434343"/>
              </a:buClr>
              <a:buSzPts val="1900"/>
              <a:buFont typeface="Consolas"/>
              <a:buChar char="●"/>
              <a:defRPr sz="1900">
                <a:solidFill>
                  <a:srgbClr val="434343"/>
                </a:solidFill>
                <a:latin typeface="Consolas"/>
                <a:ea typeface="Consolas"/>
                <a:cs typeface="Consolas"/>
                <a:sym typeface="Consolas"/>
              </a:defRPr>
            </a:lvl1pPr>
            <a:lvl2pPr indent="-349250" lvl="1" marL="914400" rtl="0">
              <a:spcBef>
                <a:spcPts val="0"/>
              </a:spcBef>
              <a:spcAft>
                <a:spcPts val="0"/>
              </a:spcAft>
              <a:buClr>
                <a:srgbClr val="434343"/>
              </a:buClr>
              <a:buSzPts val="1900"/>
              <a:buFont typeface="Consolas"/>
              <a:buChar char="○"/>
              <a:defRPr sz="1900">
                <a:solidFill>
                  <a:srgbClr val="434343"/>
                </a:solidFill>
                <a:latin typeface="Consolas"/>
                <a:ea typeface="Consolas"/>
                <a:cs typeface="Consolas"/>
                <a:sym typeface="Consolas"/>
              </a:defRPr>
            </a:lvl2pPr>
            <a:lvl3pPr indent="-349250" lvl="2" marL="1371600" rtl="0">
              <a:spcBef>
                <a:spcPts val="0"/>
              </a:spcBef>
              <a:spcAft>
                <a:spcPts val="0"/>
              </a:spcAft>
              <a:buClr>
                <a:srgbClr val="434343"/>
              </a:buClr>
              <a:buSzPts val="1900"/>
              <a:buFont typeface="Consolas"/>
              <a:buChar char="■"/>
              <a:defRPr sz="1900">
                <a:solidFill>
                  <a:srgbClr val="434343"/>
                </a:solidFill>
                <a:latin typeface="Consolas"/>
                <a:ea typeface="Consolas"/>
                <a:cs typeface="Consolas"/>
                <a:sym typeface="Consolas"/>
              </a:defRPr>
            </a:lvl3pPr>
            <a:lvl4pPr indent="-349250" lvl="3" marL="1828800" rtl="0">
              <a:spcBef>
                <a:spcPts val="0"/>
              </a:spcBef>
              <a:spcAft>
                <a:spcPts val="0"/>
              </a:spcAft>
              <a:buClr>
                <a:srgbClr val="434343"/>
              </a:buClr>
              <a:buSzPts val="1900"/>
              <a:buFont typeface="Consolas"/>
              <a:buChar char="●"/>
              <a:defRPr sz="1900">
                <a:solidFill>
                  <a:srgbClr val="434343"/>
                </a:solidFill>
                <a:latin typeface="Consolas"/>
                <a:ea typeface="Consolas"/>
                <a:cs typeface="Consolas"/>
                <a:sym typeface="Consolas"/>
              </a:defRPr>
            </a:lvl4pPr>
            <a:lvl5pPr indent="-349250" lvl="4" marL="2286000" rtl="0">
              <a:spcBef>
                <a:spcPts val="0"/>
              </a:spcBef>
              <a:spcAft>
                <a:spcPts val="0"/>
              </a:spcAft>
              <a:buClr>
                <a:srgbClr val="434343"/>
              </a:buClr>
              <a:buSzPts val="1900"/>
              <a:buFont typeface="Consolas"/>
              <a:buChar char="○"/>
              <a:defRPr sz="1900">
                <a:solidFill>
                  <a:srgbClr val="434343"/>
                </a:solidFill>
                <a:latin typeface="Consolas"/>
                <a:ea typeface="Consolas"/>
                <a:cs typeface="Consolas"/>
                <a:sym typeface="Consolas"/>
              </a:defRPr>
            </a:lvl5pPr>
            <a:lvl6pPr indent="-349250" lvl="5" marL="2743200" rtl="0">
              <a:spcBef>
                <a:spcPts val="0"/>
              </a:spcBef>
              <a:spcAft>
                <a:spcPts val="0"/>
              </a:spcAft>
              <a:buClr>
                <a:srgbClr val="434343"/>
              </a:buClr>
              <a:buSzPts val="1900"/>
              <a:buFont typeface="Consolas"/>
              <a:buChar char="■"/>
              <a:defRPr sz="1900">
                <a:solidFill>
                  <a:srgbClr val="434343"/>
                </a:solidFill>
                <a:latin typeface="Consolas"/>
                <a:ea typeface="Consolas"/>
                <a:cs typeface="Consolas"/>
                <a:sym typeface="Consolas"/>
              </a:defRPr>
            </a:lvl6pPr>
            <a:lvl7pPr indent="-349250" lvl="6" marL="3200400" rtl="0">
              <a:spcBef>
                <a:spcPts val="0"/>
              </a:spcBef>
              <a:spcAft>
                <a:spcPts val="0"/>
              </a:spcAft>
              <a:buClr>
                <a:srgbClr val="434343"/>
              </a:buClr>
              <a:buSzPts val="1900"/>
              <a:buFont typeface="Consolas"/>
              <a:buChar char="●"/>
              <a:defRPr sz="1900">
                <a:solidFill>
                  <a:srgbClr val="434343"/>
                </a:solidFill>
                <a:latin typeface="Consolas"/>
                <a:ea typeface="Consolas"/>
                <a:cs typeface="Consolas"/>
                <a:sym typeface="Consolas"/>
              </a:defRPr>
            </a:lvl7pPr>
            <a:lvl8pPr indent="-349250" lvl="7" marL="3657600" rtl="0">
              <a:spcBef>
                <a:spcPts val="0"/>
              </a:spcBef>
              <a:spcAft>
                <a:spcPts val="0"/>
              </a:spcAft>
              <a:buClr>
                <a:srgbClr val="434343"/>
              </a:buClr>
              <a:buSzPts val="1900"/>
              <a:buFont typeface="Consolas"/>
              <a:buChar char="○"/>
              <a:defRPr sz="1900">
                <a:solidFill>
                  <a:srgbClr val="434343"/>
                </a:solidFill>
                <a:latin typeface="Consolas"/>
                <a:ea typeface="Consolas"/>
                <a:cs typeface="Consolas"/>
                <a:sym typeface="Consolas"/>
              </a:defRPr>
            </a:lvl8pPr>
            <a:lvl9pPr indent="-349250" lvl="8" marL="4114800" rtl="0">
              <a:spcBef>
                <a:spcPts val="0"/>
              </a:spcBef>
              <a:spcAft>
                <a:spcPts val="0"/>
              </a:spcAft>
              <a:buClr>
                <a:srgbClr val="434343"/>
              </a:buClr>
              <a:buSzPts val="1900"/>
              <a:buFont typeface="Consolas"/>
              <a:buChar char="■"/>
              <a:defRPr sz="1900">
                <a:solidFill>
                  <a:srgbClr val="434343"/>
                </a:solidFill>
                <a:latin typeface="Consolas"/>
                <a:ea typeface="Consolas"/>
                <a:cs typeface="Consolas"/>
                <a:sym typeface="Consola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oup Exercise">
  <p:cSld name="TITLE_AND_BODY_2">
    <p:spTree>
      <p:nvGrpSpPr>
        <p:cNvPr id="21" name="Shape 21"/>
        <p:cNvGrpSpPr/>
        <p:nvPr/>
      </p:nvGrpSpPr>
      <p:grpSpPr>
        <a:xfrm>
          <a:off x="0" y="0"/>
          <a:ext cx="0" cy="0"/>
          <a:chOff x="0" y="0"/>
          <a:chExt cx="0" cy="0"/>
        </a:xfrm>
      </p:grpSpPr>
      <p:sp>
        <p:nvSpPr>
          <p:cNvPr id="22" name="Google Shape;22;p3"/>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3" name="Google Shape;23;p3"/>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Exercise.png" id="24" name="Google Shape;24;p3"/>
          <p:cNvPicPr preferRelativeResize="0"/>
          <p:nvPr/>
        </p:nvPicPr>
        <p:blipFill>
          <a:blip r:embed="rId2">
            <a:alphaModFix/>
          </a:blip>
          <a:stretch>
            <a:fillRect/>
          </a:stretch>
        </p:blipFill>
        <p:spPr>
          <a:xfrm>
            <a:off x="11107275" y="268150"/>
            <a:ext cx="933900" cy="9645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1" name="Shape 151"/>
        <p:cNvGrpSpPr/>
        <p:nvPr/>
      </p:nvGrpSpPr>
      <p:grpSpPr>
        <a:xfrm>
          <a:off x="0" y="0"/>
          <a:ext cx="0" cy="0"/>
          <a:chOff x="0" y="0"/>
          <a:chExt cx="0" cy="0"/>
        </a:xfrm>
      </p:grpSpPr>
      <p:sp>
        <p:nvSpPr>
          <p:cNvPr id="152" name="Google Shape;152;p22"/>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4285F4"/>
              </a:buClr>
              <a:buSzPts val="1400"/>
              <a:buChar char="●"/>
              <a:defRPr b="1">
                <a:solidFill>
                  <a:srgbClr val="4285F4"/>
                </a:solidFill>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153" name="Google Shape;153;p22"/>
          <p:cNvSpPr txBox="1"/>
          <p:nvPr>
            <p:ph idx="1" type="body"/>
          </p:nvPr>
        </p:nvSpPr>
        <p:spPr>
          <a:xfrm>
            <a:off x="406035" y="1063033"/>
            <a:ext cx="5692500" cy="5215200"/>
          </a:xfrm>
          <a:prstGeom prst="rect">
            <a:avLst/>
          </a:prstGeom>
          <a:noFill/>
          <a:ln>
            <a:noFill/>
          </a:ln>
        </p:spPr>
        <p:txBody>
          <a:bodyPr anchorCtr="0" anchor="t" bIns="121875" lIns="121875" spcFirstLastPara="1" rIns="121875" wrap="square" tIns="121875"/>
          <a:lstStyle>
            <a:lvl1pPr indent="-450850" lvl="0" marL="457200" rtl="0">
              <a:lnSpc>
                <a:spcPct val="115000"/>
              </a:lnSpc>
              <a:spcBef>
                <a:spcPts val="0"/>
              </a:spcBef>
              <a:spcAft>
                <a:spcPts val="0"/>
              </a:spcAft>
              <a:buClr>
                <a:srgbClr val="434343"/>
              </a:buClr>
              <a:buSzPts val="3500"/>
              <a:buFont typeface="Roboto"/>
              <a:buChar char="●"/>
              <a:defRPr sz="3500">
                <a:solidFill>
                  <a:srgbClr val="434343"/>
                </a:solidFill>
                <a:latin typeface="Roboto"/>
                <a:ea typeface="Roboto"/>
                <a:cs typeface="Roboto"/>
                <a:sym typeface="Roboto"/>
              </a:defRPr>
            </a:lvl1pPr>
            <a:lvl2pPr indent="-412750" lvl="1" marL="914400" rtl="0">
              <a:lnSpc>
                <a:spcPct val="115000"/>
              </a:lnSpc>
              <a:spcBef>
                <a:spcPts val="0"/>
              </a:spcBef>
              <a:spcAft>
                <a:spcPts val="0"/>
              </a:spcAft>
              <a:buClr>
                <a:srgbClr val="434343"/>
              </a:buClr>
              <a:buSzPts val="2900"/>
              <a:buFont typeface="Roboto"/>
              <a:buChar char="○"/>
              <a:defRPr sz="2900">
                <a:solidFill>
                  <a:srgbClr val="434343"/>
                </a:solidFill>
                <a:latin typeface="Roboto"/>
                <a:ea typeface="Roboto"/>
                <a:cs typeface="Roboto"/>
                <a:sym typeface="Roboto"/>
              </a:defRPr>
            </a:lvl2pPr>
            <a:lvl3pPr indent="-381000" lvl="2" marL="13716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3pPr>
            <a:lvl4pPr indent="-349250" lvl="3" marL="1828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4pPr>
            <a:lvl5pPr indent="-349250" lvl="4" marL="22860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5pPr>
            <a:lvl6pPr indent="-349250" lvl="5" marL="27432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6pPr>
            <a:lvl7pPr indent="-349250" lvl="6" marL="32004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7pPr>
            <a:lvl8pPr indent="-349250" lvl="7" marL="36576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8pPr>
            <a:lvl9pPr indent="-349250" lvl="8" marL="4114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9pPr>
          </a:lstStyle>
          <a:p/>
        </p:txBody>
      </p:sp>
      <p:sp>
        <p:nvSpPr>
          <p:cNvPr id="154" name="Google Shape;154;p22"/>
          <p:cNvSpPr txBox="1"/>
          <p:nvPr>
            <p:ph idx="2" type="body"/>
          </p:nvPr>
        </p:nvSpPr>
        <p:spPr>
          <a:xfrm>
            <a:off x="6141343" y="1052167"/>
            <a:ext cx="5631300" cy="5215200"/>
          </a:xfrm>
          <a:prstGeom prst="rect">
            <a:avLst/>
          </a:prstGeom>
          <a:noFill/>
          <a:ln>
            <a:noFill/>
          </a:ln>
        </p:spPr>
        <p:txBody>
          <a:bodyPr anchorCtr="0" anchor="t" bIns="121875" lIns="121875" spcFirstLastPara="1" rIns="121875" wrap="square" tIns="121875"/>
          <a:lstStyle>
            <a:lvl1pPr indent="-450850" lvl="0" marL="457200" rtl="0">
              <a:lnSpc>
                <a:spcPct val="115000"/>
              </a:lnSpc>
              <a:spcBef>
                <a:spcPts val="0"/>
              </a:spcBef>
              <a:spcAft>
                <a:spcPts val="0"/>
              </a:spcAft>
              <a:buClr>
                <a:srgbClr val="434343"/>
              </a:buClr>
              <a:buSzPts val="3500"/>
              <a:buFont typeface="Roboto"/>
              <a:buChar char="●"/>
              <a:defRPr sz="3500">
                <a:solidFill>
                  <a:srgbClr val="434343"/>
                </a:solidFill>
                <a:latin typeface="Roboto"/>
                <a:ea typeface="Roboto"/>
                <a:cs typeface="Roboto"/>
                <a:sym typeface="Roboto"/>
              </a:defRPr>
            </a:lvl1pPr>
            <a:lvl2pPr indent="-412750" lvl="1" marL="914400" rtl="0">
              <a:lnSpc>
                <a:spcPct val="115000"/>
              </a:lnSpc>
              <a:spcBef>
                <a:spcPts val="0"/>
              </a:spcBef>
              <a:spcAft>
                <a:spcPts val="0"/>
              </a:spcAft>
              <a:buClr>
                <a:srgbClr val="434343"/>
              </a:buClr>
              <a:buSzPts val="2900"/>
              <a:buFont typeface="Roboto"/>
              <a:buChar char="○"/>
              <a:defRPr sz="2900">
                <a:solidFill>
                  <a:srgbClr val="434343"/>
                </a:solidFill>
                <a:latin typeface="Roboto"/>
                <a:ea typeface="Roboto"/>
                <a:cs typeface="Roboto"/>
                <a:sym typeface="Roboto"/>
              </a:defRPr>
            </a:lvl2pPr>
            <a:lvl3pPr indent="-381000" lvl="2" marL="13716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3pPr>
            <a:lvl4pPr indent="-349250" lvl="3" marL="1828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4pPr>
            <a:lvl5pPr indent="-349250" lvl="4" marL="22860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5pPr>
            <a:lvl6pPr indent="-349250" lvl="5" marL="27432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6pPr>
            <a:lvl7pPr indent="-349250" lvl="6" marL="32004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7pPr>
            <a:lvl8pPr indent="-349250" lvl="7" marL="36576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8pPr>
            <a:lvl9pPr indent="-349250" lvl="8" marL="4114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9pPr>
          </a:lstStyle>
          <a:p/>
        </p:txBody>
      </p:sp>
      <p:sp>
        <p:nvSpPr>
          <p:cNvPr id="155" name="Google Shape;155;p22"/>
          <p:cNvSpPr txBox="1"/>
          <p:nvPr>
            <p:ph idx="12" type="sldNum"/>
          </p:nvPr>
        </p:nvSpPr>
        <p:spPr>
          <a:xfrm>
            <a:off x="11405337" y="6416233"/>
            <a:ext cx="731400" cy="441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6" name="Shape 156"/>
        <p:cNvGrpSpPr/>
        <p:nvPr/>
      </p:nvGrpSpPr>
      <p:grpSpPr>
        <a:xfrm>
          <a:off x="0" y="0"/>
          <a:ext cx="0" cy="0"/>
          <a:chOff x="0" y="0"/>
          <a:chExt cx="0" cy="0"/>
        </a:xfrm>
      </p:grpSpPr>
      <p:sp>
        <p:nvSpPr>
          <p:cNvPr id="157" name="Google Shape;157;p23"/>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4285F4"/>
              </a:buClr>
              <a:buSzPts val="1400"/>
              <a:buChar char="●"/>
              <a:defRPr b="1">
                <a:solidFill>
                  <a:srgbClr val="4285F4"/>
                </a:solidFill>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158" name="Google Shape;158;p23"/>
          <p:cNvSpPr txBox="1"/>
          <p:nvPr>
            <p:ph idx="12" type="sldNum"/>
          </p:nvPr>
        </p:nvSpPr>
        <p:spPr>
          <a:xfrm>
            <a:off x="11405337" y="6416233"/>
            <a:ext cx="731400" cy="441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 graphic">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8537633" y="0"/>
            <a:ext cx="3650400" cy="6411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 name="Google Shape;161;p24"/>
          <p:cNvSpPr txBox="1"/>
          <p:nvPr>
            <p:ph type="title"/>
          </p:nvPr>
        </p:nvSpPr>
        <p:spPr>
          <a:xfrm>
            <a:off x="415465" y="186967"/>
            <a:ext cx="8122200" cy="7635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434343"/>
              </a:buClr>
              <a:buSzPts val="4800"/>
              <a:buFont typeface="Roboto"/>
              <a:buNone/>
              <a:defRPr sz="4800">
                <a:solidFill>
                  <a:srgbClr val="434343"/>
                </a:solidFill>
                <a:latin typeface="Roboto"/>
                <a:ea typeface="Roboto"/>
                <a:cs typeface="Roboto"/>
                <a:sym typeface="Roboto"/>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62" name="Google Shape;162;p24"/>
          <p:cNvSpPr txBox="1"/>
          <p:nvPr>
            <p:ph idx="1" type="body"/>
          </p:nvPr>
        </p:nvSpPr>
        <p:spPr>
          <a:xfrm>
            <a:off x="406035" y="1096400"/>
            <a:ext cx="7776600" cy="5215500"/>
          </a:xfrm>
          <a:prstGeom prst="rect">
            <a:avLst/>
          </a:prstGeom>
          <a:noFill/>
          <a:ln>
            <a:noFill/>
          </a:ln>
        </p:spPr>
        <p:txBody>
          <a:bodyPr anchorCtr="0" anchor="t" bIns="121875" lIns="121875" spcFirstLastPara="1" rIns="121875" wrap="square" tIns="121875"/>
          <a:lstStyle>
            <a:lvl1pPr indent="-450850" lvl="0" marL="457200" rtl="0">
              <a:lnSpc>
                <a:spcPct val="115000"/>
              </a:lnSpc>
              <a:spcBef>
                <a:spcPts val="0"/>
              </a:spcBef>
              <a:spcAft>
                <a:spcPts val="0"/>
              </a:spcAft>
              <a:buClr>
                <a:srgbClr val="434343"/>
              </a:buClr>
              <a:buSzPts val="3500"/>
              <a:buFont typeface="Roboto"/>
              <a:buChar char="●"/>
              <a:defRPr sz="3500">
                <a:solidFill>
                  <a:srgbClr val="434343"/>
                </a:solidFill>
                <a:latin typeface="Roboto"/>
                <a:ea typeface="Roboto"/>
                <a:cs typeface="Roboto"/>
                <a:sym typeface="Roboto"/>
              </a:defRPr>
            </a:lvl1pPr>
            <a:lvl2pPr indent="-412750" lvl="1" marL="914400" rtl="0">
              <a:lnSpc>
                <a:spcPct val="115000"/>
              </a:lnSpc>
              <a:spcBef>
                <a:spcPts val="0"/>
              </a:spcBef>
              <a:spcAft>
                <a:spcPts val="0"/>
              </a:spcAft>
              <a:buClr>
                <a:srgbClr val="434343"/>
              </a:buClr>
              <a:buSzPts val="2900"/>
              <a:buFont typeface="Roboto"/>
              <a:buChar char="○"/>
              <a:defRPr sz="2900">
                <a:solidFill>
                  <a:srgbClr val="434343"/>
                </a:solidFill>
                <a:latin typeface="Roboto"/>
                <a:ea typeface="Roboto"/>
                <a:cs typeface="Roboto"/>
                <a:sym typeface="Roboto"/>
              </a:defRPr>
            </a:lvl2pPr>
            <a:lvl3pPr indent="-381000" lvl="2" marL="13716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3pPr>
            <a:lvl4pPr indent="-349250" lvl="3" marL="1828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4pPr>
            <a:lvl5pPr indent="-349250" lvl="4" marL="22860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5pPr>
            <a:lvl6pPr indent="-349250" lvl="5" marL="27432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6pPr>
            <a:lvl7pPr indent="-349250" lvl="6" marL="32004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7pPr>
            <a:lvl8pPr indent="-349250" lvl="7" marL="36576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8pPr>
            <a:lvl9pPr indent="-349250" lvl="8" marL="4114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9pPr>
          </a:lstStyle>
          <a:p/>
        </p:txBody>
      </p:sp>
      <p:sp>
        <p:nvSpPr>
          <p:cNvPr id="163" name="Google Shape;163;p24"/>
          <p:cNvSpPr txBox="1"/>
          <p:nvPr>
            <p:ph idx="12" type="sldNum"/>
          </p:nvPr>
        </p:nvSpPr>
        <p:spPr>
          <a:xfrm>
            <a:off x="11405337" y="6416233"/>
            <a:ext cx="731400" cy="441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b overview">
  <p:cSld name="SECTION_TITLE_AND_DESCRIPTION_1">
    <p:spTree>
      <p:nvGrpSpPr>
        <p:cNvPr id="164" name="Shape 164"/>
        <p:cNvGrpSpPr/>
        <p:nvPr/>
      </p:nvGrpSpPr>
      <p:grpSpPr>
        <a:xfrm>
          <a:off x="0" y="0"/>
          <a:ext cx="0" cy="0"/>
          <a:chOff x="0" y="0"/>
          <a:chExt cx="0" cy="0"/>
        </a:xfrm>
      </p:grpSpPr>
      <p:sp>
        <p:nvSpPr>
          <p:cNvPr id="165" name="Google Shape;165;p25"/>
          <p:cNvSpPr/>
          <p:nvPr/>
        </p:nvSpPr>
        <p:spPr>
          <a:xfrm>
            <a:off x="8537633" y="0"/>
            <a:ext cx="3650400" cy="6411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5"/>
          <p:cNvSpPr txBox="1"/>
          <p:nvPr>
            <p:ph type="title"/>
          </p:nvPr>
        </p:nvSpPr>
        <p:spPr>
          <a:xfrm>
            <a:off x="415465" y="186967"/>
            <a:ext cx="8122200" cy="7635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4800"/>
              <a:buFont typeface="Roboto"/>
              <a:buNone/>
              <a:defRPr sz="4800">
                <a:latin typeface="Roboto"/>
                <a:ea typeface="Roboto"/>
                <a:cs typeface="Roboto"/>
                <a:sym typeface="Roboto"/>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pic>
        <p:nvPicPr>
          <p:cNvPr id="167" name="Google Shape;167;p25"/>
          <p:cNvPicPr preferRelativeResize="0"/>
          <p:nvPr/>
        </p:nvPicPr>
        <p:blipFill rotWithShape="1">
          <a:blip r:embed="rId2">
            <a:alphaModFix/>
          </a:blip>
          <a:srcRect b="0" l="22227" r="0" t="0"/>
          <a:stretch/>
        </p:blipFill>
        <p:spPr>
          <a:xfrm>
            <a:off x="8537633" y="0"/>
            <a:ext cx="3650416" cy="6411597"/>
          </a:xfrm>
          <a:prstGeom prst="rect">
            <a:avLst/>
          </a:prstGeom>
          <a:noFill/>
          <a:ln>
            <a:noFill/>
          </a:ln>
        </p:spPr>
      </p:pic>
      <p:sp>
        <p:nvSpPr>
          <p:cNvPr id="168" name="Google Shape;168;p25"/>
          <p:cNvSpPr txBox="1"/>
          <p:nvPr/>
        </p:nvSpPr>
        <p:spPr>
          <a:xfrm>
            <a:off x="11355287" y="6200767"/>
            <a:ext cx="832500" cy="1701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800">
                <a:solidFill>
                  <a:srgbClr val="434343"/>
                </a:solidFill>
                <a:latin typeface="Roboto"/>
                <a:ea typeface="Roboto"/>
                <a:cs typeface="Roboto"/>
                <a:sym typeface="Roboto"/>
              </a:rPr>
              <a:t>Image by Connie Zhou</a:t>
            </a:r>
            <a:endParaRPr b="1" sz="800">
              <a:solidFill>
                <a:srgbClr val="434343"/>
              </a:solidFill>
              <a:latin typeface="Roboto"/>
              <a:ea typeface="Roboto"/>
              <a:cs typeface="Roboto"/>
              <a:sym typeface="Roboto"/>
            </a:endParaRPr>
          </a:p>
        </p:txBody>
      </p:sp>
      <p:sp>
        <p:nvSpPr>
          <p:cNvPr id="169" name="Google Shape;169;p25"/>
          <p:cNvSpPr/>
          <p:nvPr/>
        </p:nvSpPr>
        <p:spPr>
          <a:xfrm>
            <a:off x="8537633" y="0"/>
            <a:ext cx="3650400" cy="6411600"/>
          </a:xfrm>
          <a:prstGeom prst="rect">
            <a:avLst/>
          </a:prstGeom>
          <a:solidFill>
            <a:srgbClr val="FFFFFF">
              <a:alpha val="50980"/>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70" name="Google Shape;170;p25"/>
          <p:cNvSpPr txBox="1"/>
          <p:nvPr>
            <p:ph idx="1" type="body"/>
          </p:nvPr>
        </p:nvSpPr>
        <p:spPr>
          <a:xfrm>
            <a:off x="406035" y="1140767"/>
            <a:ext cx="7754400" cy="5149200"/>
          </a:xfrm>
          <a:prstGeom prst="rect">
            <a:avLst/>
          </a:prstGeom>
          <a:noFill/>
          <a:ln>
            <a:noFill/>
          </a:ln>
        </p:spPr>
        <p:txBody>
          <a:bodyPr anchorCtr="0" anchor="t" bIns="121875" lIns="121875" spcFirstLastPara="1" rIns="121875" wrap="square" tIns="121875"/>
          <a:lstStyle>
            <a:lvl1pPr indent="-450850" lvl="0" marL="457200" rtl="0">
              <a:lnSpc>
                <a:spcPct val="115000"/>
              </a:lnSpc>
              <a:spcBef>
                <a:spcPts val="0"/>
              </a:spcBef>
              <a:spcAft>
                <a:spcPts val="0"/>
              </a:spcAft>
              <a:buClr>
                <a:srgbClr val="434343"/>
              </a:buClr>
              <a:buSzPts val="3500"/>
              <a:buFont typeface="Roboto"/>
              <a:buChar char="●"/>
              <a:defRPr sz="3500">
                <a:solidFill>
                  <a:srgbClr val="434343"/>
                </a:solidFill>
                <a:latin typeface="Roboto"/>
                <a:ea typeface="Roboto"/>
                <a:cs typeface="Roboto"/>
                <a:sym typeface="Roboto"/>
              </a:defRPr>
            </a:lvl1pPr>
            <a:lvl2pPr indent="-412750" lvl="1" marL="914400" rtl="0">
              <a:lnSpc>
                <a:spcPct val="115000"/>
              </a:lnSpc>
              <a:spcBef>
                <a:spcPts val="0"/>
              </a:spcBef>
              <a:spcAft>
                <a:spcPts val="0"/>
              </a:spcAft>
              <a:buClr>
                <a:srgbClr val="434343"/>
              </a:buClr>
              <a:buSzPts val="2900"/>
              <a:buFont typeface="Roboto"/>
              <a:buChar char="○"/>
              <a:defRPr sz="2900">
                <a:solidFill>
                  <a:srgbClr val="434343"/>
                </a:solidFill>
                <a:latin typeface="Roboto"/>
                <a:ea typeface="Roboto"/>
                <a:cs typeface="Roboto"/>
                <a:sym typeface="Roboto"/>
              </a:defRPr>
            </a:lvl2pPr>
            <a:lvl3pPr indent="-381000" lvl="2" marL="13716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3pPr>
            <a:lvl4pPr indent="-349250" lvl="3" marL="1828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4pPr>
            <a:lvl5pPr indent="-349250" lvl="4" marL="22860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5pPr>
            <a:lvl6pPr indent="-349250" lvl="5" marL="27432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6pPr>
            <a:lvl7pPr indent="-349250" lvl="6" marL="32004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7pPr>
            <a:lvl8pPr indent="-349250" lvl="7" marL="36576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8pPr>
            <a:lvl9pPr indent="-349250" lvl="8" marL="4114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9pPr>
          </a:lstStyle>
          <a:p/>
        </p:txBody>
      </p:sp>
      <p:sp>
        <p:nvSpPr>
          <p:cNvPr id="171" name="Google Shape;171;p25"/>
          <p:cNvSpPr txBox="1"/>
          <p:nvPr>
            <p:ph idx="12" type="sldNum"/>
          </p:nvPr>
        </p:nvSpPr>
        <p:spPr>
          <a:xfrm>
            <a:off x="11405337" y="6416233"/>
            <a:ext cx="731400" cy="441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b overview 2">
  <p:cSld name="SECTION_TITLE_AND_DESCRIPTION_1_1">
    <p:spTree>
      <p:nvGrpSpPr>
        <p:cNvPr id="172" name="Shape 172"/>
        <p:cNvGrpSpPr/>
        <p:nvPr/>
      </p:nvGrpSpPr>
      <p:grpSpPr>
        <a:xfrm>
          <a:off x="0" y="0"/>
          <a:ext cx="0" cy="0"/>
          <a:chOff x="0" y="0"/>
          <a:chExt cx="0" cy="0"/>
        </a:xfrm>
      </p:grpSpPr>
      <p:sp>
        <p:nvSpPr>
          <p:cNvPr id="173" name="Google Shape;173;p26"/>
          <p:cNvSpPr/>
          <p:nvPr/>
        </p:nvSpPr>
        <p:spPr>
          <a:xfrm>
            <a:off x="8537633" y="0"/>
            <a:ext cx="3650400" cy="6411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4" name="Google Shape;174;p26"/>
          <p:cNvSpPr txBox="1"/>
          <p:nvPr>
            <p:ph type="title"/>
          </p:nvPr>
        </p:nvSpPr>
        <p:spPr>
          <a:xfrm>
            <a:off x="415465" y="186967"/>
            <a:ext cx="8122200" cy="7635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4800"/>
              <a:buFont typeface="Roboto"/>
              <a:buNone/>
              <a:defRPr sz="4800">
                <a:latin typeface="Roboto"/>
                <a:ea typeface="Roboto"/>
                <a:cs typeface="Roboto"/>
                <a:sym typeface="Roboto"/>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pic>
        <p:nvPicPr>
          <p:cNvPr id="175" name="Google Shape;175;p26"/>
          <p:cNvPicPr preferRelativeResize="0"/>
          <p:nvPr/>
        </p:nvPicPr>
        <p:blipFill rotWithShape="1">
          <a:blip r:embed="rId2">
            <a:alphaModFix/>
          </a:blip>
          <a:srcRect b="5222" l="63848" r="0" t="0"/>
          <a:stretch/>
        </p:blipFill>
        <p:spPr>
          <a:xfrm>
            <a:off x="8537400" y="0"/>
            <a:ext cx="3650417" cy="6411600"/>
          </a:xfrm>
          <a:prstGeom prst="rect">
            <a:avLst/>
          </a:prstGeom>
          <a:noFill/>
          <a:ln>
            <a:noFill/>
          </a:ln>
        </p:spPr>
      </p:pic>
      <p:sp>
        <p:nvSpPr>
          <p:cNvPr id="176" name="Google Shape;176;p26"/>
          <p:cNvSpPr txBox="1"/>
          <p:nvPr/>
        </p:nvSpPr>
        <p:spPr>
          <a:xfrm>
            <a:off x="11355287" y="6200767"/>
            <a:ext cx="832500" cy="1701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Image by Connie Zhou</a:t>
            </a:r>
            <a:endParaRPr b="1" sz="800">
              <a:solidFill>
                <a:srgbClr val="FFFFFF"/>
              </a:solidFill>
              <a:latin typeface="Roboto"/>
              <a:ea typeface="Roboto"/>
              <a:cs typeface="Roboto"/>
              <a:sym typeface="Roboto"/>
            </a:endParaRPr>
          </a:p>
        </p:txBody>
      </p:sp>
      <p:sp>
        <p:nvSpPr>
          <p:cNvPr id="177" name="Google Shape;177;p26"/>
          <p:cNvSpPr/>
          <p:nvPr/>
        </p:nvSpPr>
        <p:spPr>
          <a:xfrm>
            <a:off x="8537633" y="0"/>
            <a:ext cx="3650400" cy="6411600"/>
          </a:xfrm>
          <a:prstGeom prst="rect">
            <a:avLst/>
          </a:prstGeom>
          <a:solidFill>
            <a:srgbClr val="FFFFFF">
              <a:alpha val="50980"/>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78" name="Google Shape;178;p26"/>
          <p:cNvSpPr txBox="1"/>
          <p:nvPr>
            <p:ph idx="1" type="body"/>
          </p:nvPr>
        </p:nvSpPr>
        <p:spPr>
          <a:xfrm>
            <a:off x="406035" y="1118600"/>
            <a:ext cx="7743000" cy="5149200"/>
          </a:xfrm>
          <a:prstGeom prst="rect">
            <a:avLst/>
          </a:prstGeom>
          <a:noFill/>
          <a:ln>
            <a:noFill/>
          </a:ln>
        </p:spPr>
        <p:txBody>
          <a:bodyPr anchorCtr="0" anchor="t" bIns="121875" lIns="121875" spcFirstLastPara="1" rIns="121875" wrap="square" tIns="121875"/>
          <a:lstStyle>
            <a:lvl1pPr indent="-450850" lvl="0" marL="457200" rtl="0">
              <a:lnSpc>
                <a:spcPct val="115000"/>
              </a:lnSpc>
              <a:spcBef>
                <a:spcPts val="0"/>
              </a:spcBef>
              <a:spcAft>
                <a:spcPts val="0"/>
              </a:spcAft>
              <a:buClr>
                <a:srgbClr val="434343"/>
              </a:buClr>
              <a:buSzPts val="3500"/>
              <a:buFont typeface="Roboto"/>
              <a:buChar char="●"/>
              <a:defRPr sz="3500">
                <a:solidFill>
                  <a:srgbClr val="434343"/>
                </a:solidFill>
                <a:latin typeface="Roboto"/>
                <a:ea typeface="Roboto"/>
                <a:cs typeface="Roboto"/>
                <a:sym typeface="Roboto"/>
              </a:defRPr>
            </a:lvl1pPr>
            <a:lvl2pPr indent="-412750" lvl="1" marL="914400" rtl="0">
              <a:lnSpc>
                <a:spcPct val="115000"/>
              </a:lnSpc>
              <a:spcBef>
                <a:spcPts val="0"/>
              </a:spcBef>
              <a:spcAft>
                <a:spcPts val="0"/>
              </a:spcAft>
              <a:buClr>
                <a:srgbClr val="434343"/>
              </a:buClr>
              <a:buSzPts val="2900"/>
              <a:buFont typeface="Roboto"/>
              <a:buChar char="○"/>
              <a:defRPr sz="2900">
                <a:solidFill>
                  <a:srgbClr val="434343"/>
                </a:solidFill>
                <a:latin typeface="Roboto"/>
                <a:ea typeface="Roboto"/>
                <a:cs typeface="Roboto"/>
                <a:sym typeface="Roboto"/>
              </a:defRPr>
            </a:lvl2pPr>
            <a:lvl3pPr indent="-381000" lvl="2" marL="13716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3pPr>
            <a:lvl4pPr indent="-349250" lvl="3" marL="1828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4pPr>
            <a:lvl5pPr indent="-349250" lvl="4" marL="22860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5pPr>
            <a:lvl6pPr indent="-349250" lvl="5" marL="27432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6pPr>
            <a:lvl7pPr indent="-349250" lvl="6" marL="32004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7pPr>
            <a:lvl8pPr indent="-349250" lvl="7" marL="36576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8pPr>
            <a:lvl9pPr indent="-349250" lvl="8" marL="4114800" rtl="0">
              <a:lnSpc>
                <a:spcPct val="115000"/>
              </a:lnSpc>
              <a:spcBef>
                <a:spcPts val="0"/>
              </a:spcBef>
              <a:spcAft>
                <a:spcPts val="0"/>
              </a:spcAft>
              <a:buClr>
                <a:srgbClr val="434343"/>
              </a:buClr>
              <a:buSzPts val="1900"/>
              <a:buFont typeface="Roboto"/>
              <a:buChar char="■"/>
              <a:defRPr sz="1900">
                <a:solidFill>
                  <a:srgbClr val="434343"/>
                </a:solidFill>
                <a:latin typeface="Roboto"/>
                <a:ea typeface="Roboto"/>
                <a:cs typeface="Roboto"/>
                <a:sym typeface="Roboto"/>
              </a:defRPr>
            </a:lvl9pPr>
          </a:lstStyle>
          <a:p/>
        </p:txBody>
      </p:sp>
      <p:sp>
        <p:nvSpPr>
          <p:cNvPr id="179" name="Google Shape;179;p26"/>
          <p:cNvSpPr txBox="1"/>
          <p:nvPr>
            <p:ph idx="12" type="sldNum"/>
          </p:nvPr>
        </p:nvSpPr>
        <p:spPr>
          <a:xfrm>
            <a:off x="11405337" y="6416233"/>
            <a:ext cx="731400" cy="441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0" name="Shape 180"/>
        <p:cNvGrpSpPr/>
        <p:nvPr/>
      </p:nvGrpSpPr>
      <p:grpSpPr>
        <a:xfrm>
          <a:off x="0" y="0"/>
          <a:ext cx="0" cy="0"/>
          <a:chOff x="0" y="0"/>
          <a:chExt cx="0" cy="0"/>
        </a:xfrm>
      </p:grpSpPr>
      <p:sp>
        <p:nvSpPr>
          <p:cNvPr id="181" name="Google Shape;181;p27"/>
          <p:cNvSpPr txBox="1"/>
          <p:nvPr>
            <p:ph idx="12" type="sldNum"/>
          </p:nvPr>
        </p:nvSpPr>
        <p:spPr>
          <a:xfrm>
            <a:off x="11405337" y="6416233"/>
            <a:ext cx="731400" cy="441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1 overlay">
  <p:cSld name="BLANK_2">
    <p:spTree>
      <p:nvGrpSpPr>
        <p:cNvPr id="182" name="Shape 182"/>
        <p:cNvGrpSpPr/>
        <p:nvPr/>
      </p:nvGrpSpPr>
      <p:grpSpPr>
        <a:xfrm>
          <a:off x="0" y="0"/>
          <a:ext cx="0" cy="0"/>
          <a:chOff x="0" y="0"/>
          <a:chExt cx="0" cy="0"/>
        </a:xfrm>
      </p:grpSpPr>
      <p:pic>
        <p:nvPicPr>
          <p:cNvPr descr="_J2A2499.jpg" id="183" name="Google Shape;183;p28"/>
          <p:cNvPicPr preferRelativeResize="0"/>
          <p:nvPr/>
        </p:nvPicPr>
        <p:blipFill rotWithShape="1">
          <a:blip r:embed="rId2">
            <a:alphaModFix/>
          </a:blip>
          <a:srcRect b="15626" l="0" r="0" t="0"/>
          <a:stretch/>
        </p:blipFill>
        <p:spPr>
          <a:xfrm>
            <a:off x="0" y="0"/>
            <a:ext cx="12188100" cy="6858000"/>
          </a:xfrm>
          <a:prstGeom prst="rect">
            <a:avLst/>
          </a:prstGeom>
          <a:noFill/>
          <a:ln>
            <a:noFill/>
          </a:ln>
        </p:spPr>
      </p:pic>
      <p:sp>
        <p:nvSpPr>
          <p:cNvPr id="184" name="Google Shape;184;p28"/>
          <p:cNvSpPr/>
          <p:nvPr/>
        </p:nvSpPr>
        <p:spPr>
          <a:xfrm>
            <a:off x="0" y="0"/>
            <a:ext cx="12188100" cy="6883200"/>
          </a:xfrm>
          <a:prstGeom prst="rect">
            <a:avLst/>
          </a:prstGeom>
          <a:solidFill>
            <a:srgbClr val="FFFFFF">
              <a:alpha val="50980"/>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overlay">
  <p:cSld name="BLANK_2_2">
    <p:spTree>
      <p:nvGrpSpPr>
        <p:cNvPr id="185" name="Shape 185"/>
        <p:cNvGrpSpPr/>
        <p:nvPr/>
      </p:nvGrpSpPr>
      <p:grpSpPr>
        <a:xfrm>
          <a:off x="0" y="0"/>
          <a:ext cx="0" cy="0"/>
          <a:chOff x="0" y="0"/>
          <a:chExt cx="0" cy="0"/>
        </a:xfrm>
      </p:grpSpPr>
      <p:pic>
        <p:nvPicPr>
          <p:cNvPr descr="_J2A2499.jpg" id="186" name="Google Shape;186;p29"/>
          <p:cNvPicPr preferRelativeResize="0"/>
          <p:nvPr/>
        </p:nvPicPr>
        <p:blipFill rotWithShape="1">
          <a:blip r:embed="rId2">
            <a:alphaModFix/>
          </a:blip>
          <a:srcRect b="21011" l="49969" r="0" t="0"/>
          <a:stretch/>
        </p:blipFill>
        <p:spPr>
          <a:xfrm>
            <a:off x="6090426" y="0"/>
            <a:ext cx="6097500" cy="6420300"/>
          </a:xfrm>
          <a:prstGeom prst="rect">
            <a:avLst/>
          </a:prstGeom>
          <a:noFill/>
          <a:ln>
            <a:noFill/>
          </a:ln>
        </p:spPr>
      </p:pic>
      <p:sp>
        <p:nvSpPr>
          <p:cNvPr id="187" name="Google Shape;187;p29"/>
          <p:cNvSpPr/>
          <p:nvPr/>
        </p:nvSpPr>
        <p:spPr>
          <a:xfrm>
            <a:off x="6090293" y="0"/>
            <a:ext cx="6097500" cy="6420300"/>
          </a:xfrm>
          <a:prstGeom prst="rect">
            <a:avLst/>
          </a:prstGeom>
          <a:solidFill>
            <a:srgbClr val="FFFFFF">
              <a:alpha val="50980"/>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pic>
        <p:nvPicPr>
          <p:cNvPr id="188" name="Google Shape;188;p29"/>
          <p:cNvPicPr preferRelativeResize="0"/>
          <p:nvPr/>
        </p:nvPicPr>
        <p:blipFill rotWithShape="1">
          <a:blip r:embed="rId3">
            <a:alphaModFix/>
          </a:blip>
          <a:srcRect b="0" l="0" r="0" t="0"/>
          <a:stretch/>
        </p:blipFill>
        <p:spPr>
          <a:xfrm>
            <a:off x="242955" y="6481033"/>
            <a:ext cx="1341300" cy="312000"/>
          </a:xfrm>
          <a:prstGeom prst="rect">
            <a:avLst/>
          </a:prstGeom>
          <a:noFill/>
          <a:ln>
            <a:noFill/>
          </a:ln>
        </p:spPr>
      </p:pic>
      <p:sp>
        <p:nvSpPr>
          <p:cNvPr id="189" name="Google Shape;189;p29"/>
          <p:cNvSpPr txBox="1"/>
          <p:nvPr/>
        </p:nvSpPr>
        <p:spPr>
          <a:xfrm>
            <a:off x="3458279" y="6551567"/>
            <a:ext cx="5380200" cy="164100"/>
          </a:xfrm>
          <a:prstGeom prst="rect">
            <a:avLst/>
          </a:prstGeom>
          <a:noFill/>
          <a:ln>
            <a:noFill/>
          </a:ln>
        </p:spPr>
        <p:txBody>
          <a:bodyPr anchorCtr="0" anchor="t" bIns="0" lIns="119975" spcFirstLastPara="1" rIns="119975" wrap="square" tIns="0">
            <a:noAutofit/>
          </a:bodyPr>
          <a:lstStyle/>
          <a:p>
            <a:pPr indent="0" lvl="0" marL="0" marR="0" rtl="0" algn="ctr">
              <a:lnSpc>
                <a:spcPct val="100000"/>
              </a:lnSpc>
              <a:spcBef>
                <a:spcPts val="0"/>
              </a:spcBef>
              <a:spcAft>
                <a:spcPts val="0"/>
              </a:spcAft>
              <a:buClr>
                <a:srgbClr val="4D4D4D"/>
              </a:buClr>
              <a:buFont typeface="Tahoma"/>
              <a:buNone/>
            </a:pPr>
            <a:r>
              <a:rPr b="0" i="0" lang="en" sz="1100" u="none" cap="none" strike="noStrike">
                <a:solidFill>
                  <a:srgbClr val="4D4D4D"/>
                </a:solidFill>
                <a:latin typeface="Roboto"/>
                <a:ea typeface="Roboto"/>
                <a:cs typeface="Roboto"/>
                <a:sym typeface="Roboto"/>
              </a:rPr>
              <a:t>© Copyright </a:t>
            </a:r>
            <a:r>
              <a:rPr lang="en" sz="1100">
                <a:solidFill>
                  <a:srgbClr val="4D4D4D"/>
                </a:solidFill>
                <a:latin typeface="Roboto"/>
                <a:ea typeface="Roboto"/>
                <a:cs typeface="Roboto"/>
                <a:sym typeface="Roboto"/>
              </a:rPr>
              <a:t>2016 ROI Training, Inc.</a:t>
            </a:r>
            <a:r>
              <a:rPr b="0" i="0" lang="en" sz="1100" u="none" cap="none" strike="noStrike">
                <a:solidFill>
                  <a:srgbClr val="4D4D4D"/>
                </a:solidFill>
                <a:latin typeface="Roboto"/>
                <a:ea typeface="Roboto"/>
                <a:cs typeface="Roboto"/>
                <a:sym typeface="Roboto"/>
              </a:rPr>
              <a:t> All rights reserved. Do not dis</a:t>
            </a:r>
            <a:r>
              <a:rPr lang="en" sz="1100">
                <a:solidFill>
                  <a:srgbClr val="4D4D4D"/>
                </a:solidFill>
                <a:latin typeface="Roboto"/>
                <a:ea typeface="Roboto"/>
                <a:cs typeface="Roboto"/>
                <a:sym typeface="Roboto"/>
              </a:rPr>
              <a:t>tribute.</a:t>
            </a:r>
            <a:endParaRPr sz="1100">
              <a:latin typeface="Roboto"/>
              <a:ea typeface="Roboto"/>
              <a:cs typeface="Roboto"/>
              <a:sym typeface="Roboto"/>
            </a:endParaRPr>
          </a:p>
        </p:txBody>
      </p:sp>
      <p:sp>
        <p:nvSpPr>
          <p:cNvPr id="190" name="Google Shape;190;p29"/>
          <p:cNvSpPr txBox="1"/>
          <p:nvPr/>
        </p:nvSpPr>
        <p:spPr>
          <a:xfrm>
            <a:off x="11405337" y="6416233"/>
            <a:ext cx="731400" cy="4416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fld id="{00000000-1234-1234-1234-123412341234}" type="slidenum">
              <a:rPr lang="en" sz="1200">
                <a:solidFill>
                  <a:srgbClr val="434343"/>
                </a:solidFill>
                <a:latin typeface="Roboto"/>
                <a:ea typeface="Roboto"/>
                <a:cs typeface="Roboto"/>
                <a:sym typeface="Roboto"/>
              </a:rPr>
              <a:t>‹#›</a:t>
            </a:fld>
            <a:endParaRPr sz="1200">
              <a:solidFill>
                <a:srgbClr val="434343"/>
              </a:solidFill>
              <a:latin typeface="Roboto"/>
              <a:ea typeface="Roboto"/>
              <a:cs typeface="Roboto"/>
              <a:sym typeface="Robo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2 overlay">
  <p:cSld name="BLANK_2_1">
    <p:spTree>
      <p:nvGrpSpPr>
        <p:cNvPr id="191" name="Shape 191"/>
        <p:cNvGrpSpPr/>
        <p:nvPr/>
      </p:nvGrpSpPr>
      <p:grpSpPr>
        <a:xfrm>
          <a:off x="0" y="0"/>
          <a:ext cx="0" cy="0"/>
          <a:chOff x="0" y="0"/>
          <a:chExt cx="0" cy="0"/>
        </a:xfrm>
      </p:grpSpPr>
      <p:pic>
        <p:nvPicPr>
          <p:cNvPr descr="iStock_000078516073_Full.jpg" id="192" name="Google Shape;192;p30"/>
          <p:cNvPicPr preferRelativeResize="0"/>
          <p:nvPr/>
        </p:nvPicPr>
        <p:blipFill rotWithShape="1">
          <a:blip r:embed="rId2">
            <a:alphaModFix/>
          </a:blip>
          <a:srcRect b="0" l="0" r="16666" t="29686"/>
          <a:stretch/>
        </p:blipFill>
        <p:spPr>
          <a:xfrm>
            <a:off x="0" y="0"/>
            <a:ext cx="12188100" cy="6858000"/>
          </a:xfrm>
          <a:prstGeom prst="rect">
            <a:avLst/>
          </a:prstGeom>
          <a:noFill/>
          <a:ln>
            <a:noFill/>
          </a:ln>
        </p:spPr>
      </p:pic>
      <p:sp>
        <p:nvSpPr>
          <p:cNvPr id="193" name="Google Shape;193;p30"/>
          <p:cNvSpPr/>
          <p:nvPr/>
        </p:nvSpPr>
        <p:spPr>
          <a:xfrm>
            <a:off x="0" y="0"/>
            <a:ext cx="12188100" cy="6883200"/>
          </a:xfrm>
          <a:prstGeom prst="rect">
            <a:avLst/>
          </a:prstGeom>
          <a:solidFill>
            <a:srgbClr val="FFFFFF">
              <a:alpha val="50980"/>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p:cSld name="BLANK_1">
    <p:spTree>
      <p:nvGrpSpPr>
        <p:cNvPr id="194" name="Shape 194"/>
        <p:cNvGrpSpPr/>
        <p:nvPr/>
      </p:nvGrpSpPr>
      <p:grpSpPr>
        <a:xfrm>
          <a:off x="0" y="0"/>
          <a:ext cx="0" cy="0"/>
          <a:chOff x="0" y="0"/>
          <a:chExt cx="0" cy="0"/>
        </a:xfrm>
      </p:grpSpPr>
      <p:pic>
        <p:nvPicPr>
          <p:cNvPr id="195" name="Google Shape;195;p31"/>
          <p:cNvPicPr preferRelativeResize="0"/>
          <p:nvPr/>
        </p:nvPicPr>
        <p:blipFill>
          <a:blip r:embed="rId2">
            <a:alphaModFix/>
          </a:blip>
          <a:stretch>
            <a:fillRect/>
          </a:stretch>
        </p:blipFill>
        <p:spPr>
          <a:xfrm>
            <a:off x="0" y="0"/>
            <a:ext cx="12188050" cy="6858002"/>
          </a:xfrm>
          <a:prstGeom prst="rect">
            <a:avLst/>
          </a:prstGeom>
          <a:noFill/>
          <a:ln>
            <a:noFill/>
          </a:ln>
        </p:spPr>
      </p:pic>
      <p:sp>
        <p:nvSpPr>
          <p:cNvPr id="196" name="Google Shape;196;p31"/>
          <p:cNvSpPr/>
          <p:nvPr/>
        </p:nvSpPr>
        <p:spPr>
          <a:xfrm>
            <a:off x="0" y="0"/>
            <a:ext cx="12188100" cy="6883200"/>
          </a:xfrm>
          <a:prstGeom prst="rect">
            <a:avLst/>
          </a:prstGeom>
          <a:solidFill>
            <a:srgbClr val="FFFFFF">
              <a:alpha val="50980"/>
            </a:srgbClr>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97" name="Google Shape;197;p31"/>
          <p:cNvSpPr txBox="1"/>
          <p:nvPr/>
        </p:nvSpPr>
        <p:spPr>
          <a:xfrm>
            <a:off x="0" y="4922967"/>
            <a:ext cx="6522600" cy="1118700"/>
          </a:xfrm>
          <a:prstGeom prst="rect">
            <a:avLst/>
          </a:prstGeom>
          <a:noFill/>
          <a:ln>
            <a:noFill/>
          </a:ln>
        </p:spPr>
        <p:txBody>
          <a:bodyPr anchorCtr="0" anchor="ctr" bIns="60925" lIns="121875" spcFirstLastPara="1" rIns="121875" wrap="square" tIns="60925">
            <a:noAutofit/>
          </a:bodyPr>
          <a:lstStyle/>
          <a:p>
            <a:pPr indent="0" lvl="0" marL="0" rtl="0" algn="l">
              <a:spcBef>
                <a:spcPts val="0"/>
              </a:spcBef>
              <a:spcAft>
                <a:spcPts val="0"/>
              </a:spcAft>
              <a:buClr>
                <a:srgbClr val="000000"/>
              </a:buClr>
              <a:buFont typeface="Open Sans"/>
              <a:buNone/>
            </a:pPr>
            <a:r>
              <a:rPr lang="en" sz="4800">
                <a:solidFill>
                  <a:srgbClr val="434343"/>
                </a:solidFill>
                <a:latin typeface="Roboto"/>
                <a:ea typeface="Roboto"/>
                <a:cs typeface="Roboto"/>
                <a:sym typeface="Roboto"/>
              </a:rPr>
              <a:t>cloud.google.com</a:t>
            </a:r>
            <a:endParaRPr sz="4800">
              <a:solidFill>
                <a:srgbClr val="434343"/>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oup Discussion">
  <p:cSld name="TITLE_AND_BODY_2_1">
    <p:spTree>
      <p:nvGrpSpPr>
        <p:cNvPr id="25" name="Shape 25"/>
        <p:cNvGrpSpPr/>
        <p:nvPr/>
      </p:nvGrpSpPr>
      <p:grpSpPr>
        <a:xfrm>
          <a:off x="0" y="0"/>
          <a:ext cx="0" cy="0"/>
          <a:chOff x="0" y="0"/>
          <a:chExt cx="0" cy="0"/>
        </a:xfrm>
      </p:grpSpPr>
      <p:sp>
        <p:nvSpPr>
          <p:cNvPr id="26" name="Google Shape;26;p4"/>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7" name="Google Shape;27;p4"/>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Discussion.png" id="28" name="Google Shape;28;p4"/>
          <p:cNvPicPr preferRelativeResize="0"/>
          <p:nvPr/>
        </p:nvPicPr>
        <p:blipFill>
          <a:blip r:embed="rId2">
            <a:alphaModFix/>
          </a:blip>
          <a:stretch>
            <a:fillRect/>
          </a:stretch>
        </p:blipFill>
        <p:spPr>
          <a:xfrm>
            <a:off x="11107275" y="279623"/>
            <a:ext cx="933900" cy="94155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Quote">
  <p:cSld name="Title Only_1_2_1_1">
    <p:spTree>
      <p:nvGrpSpPr>
        <p:cNvPr id="198" name="Shape 198"/>
        <p:cNvGrpSpPr/>
        <p:nvPr/>
      </p:nvGrpSpPr>
      <p:grpSpPr>
        <a:xfrm>
          <a:off x="0" y="0"/>
          <a:ext cx="0" cy="0"/>
          <a:chOff x="0" y="0"/>
          <a:chExt cx="0" cy="0"/>
        </a:xfrm>
      </p:grpSpPr>
      <p:sp>
        <p:nvSpPr>
          <p:cNvPr id="199" name="Google Shape;199;p32"/>
          <p:cNvSpPr txBox="1"/>
          <p:nvPr>
            <p:ph idx="1" type="body"/>
          </p:nvPr>
        </p:nvSpPr>
        <p:spPr>
          <a:xfrm>
            <a:off x="2870427" y="2569075"/>
            <a:ext cx="6447000" cy="1422900"/>
          </a:xfrm>
          <a:prstGeom prst="rect">
            <a:avLst/>
          </a:prstGeom>
          <a:noFill/>
          <a:ln>
            <a:noFill/>
          </a:ln>
        </p:spPr>
        <p:txBody>
          <a:bodyPr anchorCtr="0" anchor="t" bIns="91425" lIns="91425" spcFirstLastPara="1" rIns="91425" wrap="square" tIns="91425"/>
          <a:lstStyle>
            <a:lvl1pPr indent="-374650" lvl="0" marL="457200" marR="0" rtl="0">
              <a:lnSpc>
                <a:spcPct val="115000"/>
              </a:lnSpc>
              <a:spcBef>
                <a:spcPts val="0"/>
              </a:spcBef>
              <a:spcAft>
                <a:spcPts val="0"/>
              </a:spcAft>
              <a:buClr>
                <a:srgbClr val="666666"/>
              </a:buClr>
              <a:buSzPts val="2300"/>
              <a:buFont typeface="Open Sans"/>
              <a:buChar char="•"/>
              <a:defRPr b="0" sz="2300" u="none" cap="none" strike="noStrike">
                <a:solidFill>
                  <a:srgbClr val="666666"/>
                </a:solidFill>
                <a:latin typeface="Open Sans"/>
                <a:ea typeface="Open Sans"/>
                <a:cs typeface="Open Sans"/>
                <a:sym typeface="Open Sans"/>
              </a:defRPr>
            </a:lvl1pPr>
            <a:lvl2pPr indent="-374650" lvl="1" marL="914400" marR="0" rtl="0">
              <a:lnSpc>
                <a:spcPct val="115000"/>
              </a:lnSpc>
              <a:spcBef>
                <a:spcPts val="0"/>
              </a:spcBef>
              <a:spcAft>
                <a:spcPts val="0"/>
              </a:spcAft>
              <a:buClr>
                <a:srgbClr val="666666"/>
              </a:buClr>
              <a:buSzPts val="2300"/>
              <a:buFont typeface="Open Sans"/>
              <a:buChar char="•"/>
              <a:defRPr b="0" sz="2300" u="none" cap="none" strike="noStrike">
                <a:solidFill>
                  <a:srgbClr val="666666"/>
                </a:solidFill>
                <a:latin typeface="Open Sans"/>
                <a:ea typeface="Open Sans"/>
                <a:cs typeface="Open Sans"/>
                <a:sym typeface="Open Sans"/>
              </a:defRPr>
            </a:lvl2pPr>
            <a:lvl3pPr indent="-374650" lvl="2" marL="1371600" marR="0" rtl="0">
              <a:lnSpc>
                <a:spcPct val="115000"/>
              </a:lnSpc>
              <a:spcBef>
                <a:spcPts val="0"/>
              </a:spcBef>
              <a:spcAft>
                <a:spcPts val="0"/>
              </a:spcAft>
              <a:buClr>
                <a:srgbClr val="666666"/>
              </a:buClr>
              <a:buSzPts val="2300"/>
              <a:buFont typeface="Open Sans"/>
              <a:buChar char="•"/>
              <a:defRPr b="0" sz="2300" u="none" cap="none" strike="noStrike">
                <a:solidFill>
                  <a:srgbClr val="666666"/>
                </a:solidFill>
                <a:latin typeface="Open Sans"/>
                <a:ea typeface="Open Sans"/>
                <a:cs typeface="Open Sans"/>
                <a:sym typeface="Open Sans"/>
              </a:defRPr>
            </a:lvl3pPr>
            <a:lvl4pPr indent="-374650" lvl="3" marL="1828800" marR="0" rtl="0">
              <a:lnSpc>
                <a:spcPct val="115000"/>
              </a:lnSpc>
              <a:spcBef>
                <a:spcPts val="0"/>
              </a:spcBef>
              <a:spcAft>
                <a:spcPts val="0"/>
              </a:spcAft>
              <a:buClr>
                <a:srgbClr val="666666"/>
              </a:buClr>
              <a:buSzPts val="2300"/>
              <a:buFont typeface="Open Sans"/>
              <a:buChar char="•"/>
              <a:defRPr b="0" sz="2300" u="none" cap="none" strike="noStrike">
                <a:solidFill>
                  <a:srgbClr val="666666"/>
                </a:solidFill>
                <a:latin typeface="Open Sans"/>
                <a:ea typeface="Open Sans"/>
                <a:cs typeface="Open Sans"/>
                <a:sym typeface="Open Sans"/>
              </a:defRPr>
            </a:lvl4pPr>
            <a:lvl5pPr indent="-374650" lvl="4" marL="2286000" marR="0" rtl="0">
              <a:lnSpc>
                <a:spcPct val="115000"/>
              </a:lnSpc>
              <a:spcBef>
                <a:spcPts val="0"/>
              </a:spcBef>
              <a:spcAft>
                <a:spcPts val="0"/>
              </a:spcAft>
              <a:buClr>
                <a:srgbClr val="666666"/>
              </a:buClr>
              <a:buSzPts val="2300"/>
              <a:buFont typeface="Open Sans"/>
              <a:buChar char="•"/>
              <a:defRPr b="0" sz="2300" u="none" cap="none" strike="noStrike">
                <a:solidFill>
                  <a:srgbClr val="666666"/>
                </a:solidFill>
                <a:latin typeface="Open Sans"/>
                <a:ea typeface="Open Sans"/>
                <a:cs typeface="Open Sans"/>
                <a:sym typeface="Open Sans"/>
              </a:defRPr>
            </a:lvl5pPr>
            <a:lvl6pPr indent="-374650" lvl="5" marL="2743200" marR="0" rtl="0">
              <a:lnSpc>
                <a:spcPct val="115000"/>
              </a:lnSpc>
              <a:spcBef>
                <a:spcPts val="0"/>
              </a:spcBef>
              <a:spcAft>
                <a:spcPts val="0"/>
              </a:spcAft>
              <a:buClr>
                <a:srgbClr val="666666"/>
              </a:buClr>
              <a:buSzPts val="2300"/>
              <a:buFont typeface="Open Sans"/>
              <a:buChar char="•"/>
              <a:defRPr b="0" sz="2300" u="none" cap="none" strike="noStrike">
                <a:solidFill>
                  <a:srgbClr val="666666"/>
                </a:solidFill>
                <a:latin typeface="Open Sans"/>
                <a:ea typeface="Open Sans"/>
                <a:cs typeface="Open Sans"/>
                <a:sym typeface="Open Sans"/>
              </a:defRPr>
            </a:lvl6pPr>
            <a:lvl7pPr indent="-374650" lvl="6" marL="3200400" marR="0" rtl="0">
              <a:lnSpc>
                <a:spcPct val="115000"/>
              </a:lnSpc>
              <a:spcBef>
                <a:spcPts val="0"/>
              </a:spcBef>
              <a:spcAft>
                <a:spcPts val="0"/>
              </a:spcAft>
              <a:buClr>
                <a:srgbClr val="666666"/>
              </a:buClr>
              <a:buSzPts val="2300"/>
              <a:buFont typeface="Open Sans"/>
              <a:buChar char="•"/>
              <a:defRPr b="0" sz="2300" u="none" cap="none" strike="noStrike">
                <a:solidFill>
                  <a:srgbClr val="666666"/>
                </a:solidFill>
                <a:latin typeface="Open Sans"/>
                <a:ea typeface="Open Sans"/>
                <a:cs typeface="Open Sans"/>
                <a:sym typeface="Open Sans"/>
              </a:defRPr>
            </a:lvl7pPr>
            <a:lvl8pPr indent="-374650" lvl="7" marL="3657600" marR="0" rtl="0">
              <a:lnSpc>
                <a:spcPct val="115000"/>
              </a:lnSpc>
              <a:spcBef>
                <a:spcPts val="0"/>
              </a:spcBef>
              <a:spcAft>
                <a:spcPts val="0"/>
              </a:spcAft>
              <a:buClr>
                <a:srgbClr val="666666"/>
              </a:buClr>
              <a:buSzPts val="2300"/>
              <a:buFont typeface="Open Sans"/>
              <a:buChar char="•"/>
              <a:defRPr b="0" sz="2300" u="none" cap="none" strike="noStrike">
                <a:solidFill>
                  <a:srgbClr val="666666"/>
                </a:solidFill>
                <a:latin typeface="Open Sans"/>
                <a:ea typeface="Open Sans"/>
                <a:cs typeface="Open Sans"/>
                <a:sym typeface="Open Sans"/>
              </a:defRPr>
            </a:lvl8pPr>
            <a:lvl9pPr indent="-374650" lvl="8" marL="4114800" marR="0" rtl="0">
              <a:lnSpc>
                <a:spcPct val="115000"/>
              </a:lnSpc>
              <a:spcBef>
                <a:spcPts val="0"/>
              </a:spcBef>
              <a:spcAft>
                <a:spcPts val="0"/>
              </a:spcAft>
              <a:buClr>
                <a:srgbClr val="666666"/>
              </a:buClr>
              <a:buSzPts val="2300"/>
              <a:buFont typeface="Open Sans"/>
              <a:buChar char="•"/>
              <a:defRPr b="0" sz="2300" u="none" cap="none" strike="noStrike">
                <a:solidFill>
                  <a:srgbClr val="666666"/>
                </a:solidFill>
                <a:latin typeface="Open Sans"/>
                <a:ea typeface="Open Sans"/>
                <a:cs typeface="Open Sans"/>
                <a:sym typeface="Open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3">
  <p:cSld name="TITLE_2_1_3">
    <p:spTree>
      <p:nvGrpSpPr>
        <p:cNvPr id="200" name="Shape 200"/>
        <p:cNvGrpSpPr/>
        <p:nvPr/>
      </p:nvGrpSpPr>
      <p:grpSpPr>
        <a:xfrm>
          <a:off x="0" y="0"/>
          <a:ext cx="0" cy="0"/>
          <a:chOff x="0" y="0"/>
          <a:chExt cx="0" cy="0"/>
        </a:xfrm>
      </p:grpSpPr>
      <p:sp>
        <p:nvSpPr>
          <p:cNvPr id="201" name="Google Shape;201;p33"/>
          <p:cNvSpPr txBox="1"/>
          <p:nvPr>
            <p:ph idx="1" type="body"/>
          </p:nvPr>
        </p:nvSpPr>
        <p:spPr>
          <a:xfrm>
            <a:off x="517965" y="1422700"/>
            <a:ext cx="11151900" cy="4845300"/>
          </a:xfrm>
          <a:prstGeom prst="rect">
            <a:avLst/>
          </a:prstGeom>
          <a:noFill/>
          <a:ln>
            <a:noFill/>
          </a:ln>
        </p:spPr>
        <p:txBody>
          <a:bodyPr anchorCtr="0" anchor="t" bIns="91425" lIns="91425" spcFirstLastPara="1" rIns="91425" wrap="square" tIns="91425"/>
          <a:lstStyle>
            <a:lvl1pPr indent="-349250" lvl="0" marL="4572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1pPr>
            <a:lvl2pPr indent="-349250" lvl="1" marL="9144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2pPr>
            <a:lvl3pPr indent="-349250" lvl="2" marL="13716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3pPr>
            <a:lvl4pPr indent="-349250" lvl="3" marL="18288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4pPr>
            <a:lvl5pPr indent="-349250" lvl="4" marL="22860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5pPr>
            <a:lvl6pPr indent="-349250" lvl="5" marL="27432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6pPr>
            <a:lvl7pPr indent="-349250" lvl="6" marL="32004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7pPr>
            <a:lvl8pPr indent="-349250" lvl="7" marL="36576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8pPr>
            <a:lvl9pPr indent="-349250" lvl="8" marL="41148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9pPr>
          </a:lstStyle>
          <a:p/>
        </p:txBody>
      </p:sp>
      <p:sp>
        <p:nvSpPr>
          <p:cNvPr id="202" name="Google Shape;202;p33"/>
          <p:cNvSpPr txBox="1"/>
          <p:nvPr>
            <p:ph idx="2" type="body"/>
          </p:nvPr>
        </p:nvSpPr>
        <p:spPr>
          <a:xfrm>
            <a:off x="517965" y="701500"/>
            <a:ext cx="11151900" cy="721200"/>
          </a:xfrm>
          <a:prstGeom prst="rect">
            <a:avLst/>
          </a:prstGeom>
          <a:noFill/>
          <a:ln>
            <a:noFill/>
          </a:ln>
        </p:spPr>
        <p:txBody>
          <a:bodyPr anchorCtr="0" anchor="t" bIns="91425" lIns="91425" spcFirstLastPara="1" rIns="91425" wrap="square" tIns="91425"/>
          <a:lstStyle>
            <a:lvl1pPr indent="-349250" lvl="0" marL="4572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1pPr>
            <a:lvl2pPr indent="-349250" lvl="1" marL="9144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2pPr>
            <a:lvl3pPr indent="-349250" lvl="2" marL="13716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3pPr>
            <a:lvl4pPr indent="-349250" lvl="3" marL="18288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4pPr>
            <a:lvl5pPr indent="-349250" lvl="4" marL="22860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5pPr>
            <a:lvl6pPr indent="-349250" lvl="5" marL="27432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6pPr>
            <a:lvl7pPr indent="-349250" lvl="6" marL="32004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7pPr>
            <a:lvl8pPr indent="-349250" lvl="7" marL="36576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8pPr>
            <a:lvl9pPr indent="-349250" lvl="8" marL="4114800" marR="0" rtl="0">
              <a:lnSpc>
                <a:spcPct val="115000"/>
              </a:lnSpc>
              <a:spcBef>
                <a:spcPts val="0"/>
              </a:spcBef>
              <a:spcAft>
                <a:spcPts val="0"/>
              </a:spcAft>
              <a:buClr>
                <a:srgbClr val="666666"/>
              </a:buClr>
              <a:buSzPts val="1900"/>
              <a:buFont typeface="Open Sans"/>
              <a:buChar char="•"/>
              <a:defRPr b="0" i="0" sz="1900" u="none" cap="none" strike="noStrike">
                <a:solidFill>
                  <a:srgbClr val="666666"/>
                </a:solidFill>
                <a:latin typeface="Open Sans"/>
                <a:ea typeface="Open Sans"/>
                <a:cs typeface="Open Sans"/>
                <a:sym typeface="Open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6" name="Shape 216"/>
        <p:cNvGrpSpPr/>
        <p:nvPr/>
      </p:nvGrpSpPr>
      <p:grpSpPr>
        <a:xfrm>
          <a:off x="0" y="0"/>
          <a:ext cx="0" cy="0"/>
          <a:chOff x="0" y="0"/>
          <a:chExt cx="0" cy="0"/>
        </a:xfrm>
      </p:grpSpPr>
      <p:sp>
        <p:nvSpPr>
          <p:cNvPr id="217" name="Google Shape;217;p35"/>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18" name="Google Shape;218;p35"/>
          <p:cNvSpPr txBox="1"/>
          <p:nvPr>
            <p:ph idx="1" type="body"/>
          </p:nvPr>
        </p:nvSpPr>
        <p:spPr>
          <a:xfrm>
            <a:off x="406035" y="1040900"/>
            <a:ext cx="11357100" cy="5249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oup Exercise">
  <p:cSld name="TITLE_AND_BODY_2">
    <p:spTree>
      <p:nvGrpSpPr>
        <p:cNvPr id="219" name="Shape 219"/>
        <p:cNvGrpSpPr/>
        <p:nvPr/>
      </p:nvGrpSpPr>
      <p:grpSpPr>
        <a:xfrm>
          <a:off x="0" y="0"/>
          <a:ext cx="0" cy="0"/>
          <a:chOff x="0" y="0"/>
          <a:chExt cx="0" cy="0"/>
        </a:xfrm>
      </p:grpSpPr>
      <p:sp>
        <p:nvSpPr>
          <p:cNvPr id="220" name="Google Shape;220;p36"/>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21" name="Google Shape;221;p36"/>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Exercise.png" id="222" name="Google Shape;222;p36"/>
          <p:cNvPicPr preferRelativeResize="0"/>
          <p:nvPr/>
        </p:nvPicPr>
        <p:blipFill>
          <a:blip r:embed="rId2">
            <a:alphaModFix/>
          </a:blip>
          <a:stretch>
            <a:fillRect/>
          </a:stretch>
        </p:blipFill>
        <p:spPr>
          <a:xfrm>
            <a:off x="11107275" y="268150"/>
            <a:ext cx="933900" cy="96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oup Discussion">
  <p:cSld name="TITLE_AND_BODY_2_1">
    <p:spTree>
      <p:nvGrpSpPr>
        <p:cNvPr id="223" name="Shape 223"/>
        <p:cNvGrpSpPr/>
        <p:nvPr/>
      </p:nvGrpSpPr>
      <p:grpSpPr>
        <a:xfrm>
          <a:off x="0" y="0"/>
          <a:ext cx="0" cy="0"/>
          <a:chOff x="0" y="0"/>
          <a:chExt cx="0" cy="0"/>
        </a:xfrm>
      </p:grpSpPr>
      <p:sp>
        <p:nvSpPr>
          <p:cNvPr id="224" name="Google Shape;224;p37"/>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25" name="Google Shape;225;p37"/>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Discussion.png" id="226" name="Google Shape;226;p37"/>
          <p:cNvPicPr preferRelativeResize="0"/>
          <p:nvPr/>
        </p:nvPicPr>
        <p:blipFill>
          <a:blip r:embed="rId2">
            <a:alphaModFix/>
          </a:blip>
          <a:stretch>
            <a:fillRect/>
          </a:stretch>
        </p:blipFill>
        <p:spPr>
          <a:xfrm>
            <a:off x="11107275" y="279623"/>
            <a:ext cx="933900" cy="94155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ritten Exercise">
  <p:cSld name="TITLE_AND_BODY_2_1_1">
    <p:spTree>
      <p:nvGrpSpPr>
        <p:cNvPr id="227" name="Shape 227"/>
        <p:cNvGrpSpPr/>
        <p:nvPr/>
      </p:nvGrpSpPr>
      <p:grpSpPr>
        <a:xfrm>
          <a:off x="0" y="0"/>
          <a:ext cx="0" cy="0"/>
          <a:chOff x="0" y="0"/>
          <a:chExt cx="0" cy="0"/>
        </a:xfrm>
      </p:grpSpPr>
      <p:sp>
        <p:nvSpPr>
          <p:cNvPr id="228" name="Google Shape;228;p38"/>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29" name="Google Shape;229;p38"/>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Written.png" id="230" name="Google Shape;230;p38"/>
          <p:cNvPicPr preferRelativeResize="0"/>
          <p:nvPr/>
        </p:nvPicPr>
        <p:blipFill>
          <a:blip r:embed="rId2">
            <a:alphaModFix/>
          </a:blip>
          <a:stretch>
            <a:fillRect/>
          </a:stretch>
        </p:blipFill>
        <p:spPr>
          <a:xfrm>
            <a:off x="11106125" y="268140"/>
            <a:ext cx="933900" cy="96452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nds-On Exercise">
  <p:cSld name="TITLE_AND_BODY_2_1_1_1">
    <p:spTree>
      <p:nvGrpSpPr>
        <p:cNvPr id="231" name="Shape 231"/>
        <p:cNvGrpSpPr/>
        <p:nvPr/>
      </p:nvGrpSpPr>
      <p:grpSpPr>
        <a:xfrm>
          <a:off x="0" y="0"/>
          <a:ext cx="0" cy="0"/>
          <a:chOff x="0" y="0"/>
          <a:chExt cx="0" cy="0"/>
        </a:xfrm>
      </p:grpSpPr>
      <p:sp>
        <p:nvSpPr>
          <p:cNvPr id="232" name="Google Shape;232;p39"/>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33" name="Google Shape;233;p39"/>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Hands.png" id="234" name="Google Shape;234;p39"/>
          <p:cNvPicPr preferRelativeResize="0"/>
          <p:nvPr/>
        </p:nvPicPr>
        <p:blipFill>
          <a:blip r:embed="rId2">
            <a:alphaModFix/>
          </a:blip>
          <a:stretch>
            <a:fillRect/>
          </a:stretch>
        </p:blipFill>
        <p:spPr>
          <a:xfrm>
            <a:off x="11106125" y="268155"/>
            <a:ext cx="933900" cy="96452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cSld name="TITLE_AND_BODY_2_1_1_1_1">
    <p:spTree>
      <p:nvGrpSpPr>
        <p:cNvPr id="235" name="Shape 235"/>
        <p:cNvGrpSpPr/>
        <p:nvPr/>
      </p:nvGrpSpPr>
      <p:grpSpPr>
        <a:xfrm>
          <a:off x="0" y="0"/>
          <a:ext cx="0" cy="0"/>
          <a:chOff x="0" y="0"/>
          <a:chExt cx="0" cy="0"/>
        </a:xfrm>
      </p:grpSpPr>
      <p:sp>
        <p:nvSpPr>
          <p:cNvPr id="236" name="Google Shape;236;p40"/>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37" name="Google Shape;237;p40"/>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DSemo.png" id="238" name="Google Shape;238;p40"/>
          <p:cNvPicPr preferRelativeResize="0"/>
          <p:nvPr/>
        </p:nvPicPr>
        <p:blipFill>
          <a:blip r:embed="rId2">
            <a:alphaModFix/>
          </a:blip>
          <a:stretch>
            <a:fillRect/>
          </a:stretch>
        </p:blipFill>
        <p:spPr>
          <a:xfrm>
            <a:off x="11106125" y="230675"/>
            <a:ext cx="891700" cy="93116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p:cSld name="TITLE_AND_BODY_2_1_1_1_1_1">
    <p:spTree>
      <p:nvGrpSpPr>
        <p:cNvPr id="239" name="Shape 239"/>
        <p:cNvGrpSpPr/>
        <p:nvPr/>
      </p:nvGrpSpPr>
      <p:grpSpPr>
        <a:xfrm>
          <a:off x="0" y="0"/>
          <a:ext cx="0" cy="0"/>
          <a:chOff x="0" y="0"/>
          <a:chExt cx="0" cy="0"/>
        </a:xfrm>
      </p:grpSpPr>
      <p:sp>
        <p:nvSpPr>
          <p:cNvPr id="240" name="Google Shape;240;p41"/>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41" name="Google Shape;241;p41"/>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DoNow.png" id="242" name="Google Shape;242;p41"/>
          <p:cNvPicPr preferRelativeResize="0"/>
          <p:nvPr/>
        </p:nvPicPr>
        <p:blipFill>
          <a:blip r:embed="rId2">
            <a:alphaModFix/>
          </a:blip>
          <a:stretch>
            <a:fillRect/>
          </a:stretch>
        </p:blipFill>
        <p:spPr>
          <a:xfrm>
            <a:off x="11082525" y="230675"/>
            <a:ext cx="938887" cy="931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TITLE_AND_BODY_2_1_1_1_1_1_1">
    <p:spTree>
      <p:nvGrpSpPr>
        <p:cNvPr id="243" name="Shape 243"/>
        <p:cNvGrpSpPr/>
        <p:nvPr/>
      </p:nvGrpSpPr>
      <p:grpSpPr>
        <a:xfrm>
          <a:off x="0" y="0"/>
          <a:ext cx="0" cy="0"/>
          <a:chOff x="0" y="0"/>
          <a:chExt cx="0" cy="0"/>
        </a:xfrm>
      </p:grpSpPr>
      <p:sp>
        <p:nvSpPr>
          <p:cNvPr id="244" name="Google Shape;244;p42"/>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45" name="Google Shape;245;p42"/>
          <p:cNvSpPr txBox="1"/>
          <p:nvPr>
            <p:ph idx="1" type="body"/>
          </p:nvPr>
        </p:nvSpPr>
        <p:spPr>
          <a:xfrm>
            <a:off x="415475" y="1020500"/>
            <a:ext cx="10707000" cy="5033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Case.png" id="246" name="Google Shape;246;p42"/>
          <p:cNvPicPr preferRelativeResize="0"/>
          <p:nvPr/>
        </p:nvPicPr>
        <p:blipFill>
          <a:blip r:embed="rId2">
            <a:alphaModFix/>
          </a:blip>
          <a:stretch>
            <a:fillRect/>
          </a:stretch>
        </p:blipFill>
        <p:spPr>
          <a:xfrm>
            <a:off x="11082526" y="211650"/>
            <a:ext cx="938875" cy="9542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ritten Exercise">
  <p:cSld name="TITLE_AND_BODY_2_1_1">
    <p:spTree>
      <p:nvGrpSpPr>
        <p:cNvPr id="29" name="Shape 29"/>
        <p:cNvGrpSpPr/>
        <p:nvPr/>
      </p:nvGrpSpPr>
      <p:grpSpPr>
        <a:xfrm>
          <a:off x="0" y="0"/>
          <a:ext cx="0" cy="0"/>
          <a:chOff x="0" y="0"/>
          <a:chExt cx="0" cy="0"/>
        </a:xfrm>
      </p:grpSpPr>
      <p:sp>
        <p:nvSpPr>
          <p:cNvPr id="30" name="Google Shape;30;p5"/>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31" name="Google Shape;31;p5"/>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Written.png" id="32" name="Google Shape;32;p5"/>
          <p:cNvPicPr preferRelativeResize="0"/>
          <p:nvPr/>
        </p:nvPicPr>
        <p:blipFill>
          <a:blip r:embed="rId2">
            <a:alphaModFix/>
          </a:blip>
          <a:stretch>
            <a:fillRect/>
          </a:stretch>
        </p:blipFill>
        <p:spPr>
          <a:xfrm>
            <a:off x="11106125" y="268140"/>
            <a:ext cx="933900" cy="96452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slide">
  <p:cSld name="TITLE_AND_BODY_1">
    <p:spTree>
      <p:nvGrpSpPr>
        <p:cNvPr id="247" name="Shape 247"/>
        <p:cNvGrpSpPr/>
        <p:nvPr/>
      </p:nvGrpSpPr>
      <p:grpSpPr>
        <a:xfrm>
          <a:off x="0" y="0"/>
          <a:ext cx="0" cy="0"/>
          <a:chOff x="0" y="0"/>
          <a:chExt cx="0" cy="0"/>
        </a:xfrm>
      </p:grpSpPr>
      <p:sp>
        <p:nvSpPr>
          <p:cNvPr id="248" name="Google Shape;248;p43"/>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49" name="Google Shape;249;p43"/>
          <p:cNvSpPr txBox="1"/>
          <p:nvPr>
            <p:ph idx="1" type="body"/>
          </p:nvPr>
        </p:nvSpPr>
        <p:spPr>
          <a:xfrm>
            <a:off x="4034800" y="1259950"/>
            <a:ext cx="7728300" cy="5030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0" name="Shape 25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1" name="Shape 251"/>
        <p:cNvGrpSpPr/>
        <p:nvPr/>
      </p:nvGrpSpPr>
      <p:grpSpPr>
        <a:xfrm>
          <a:off x="0" y="0"/>
          <a:ext cx="0" cy="0"/>
          <a:chOff x="0" y="0"/>
          <a:chExt cx="0" cy="0"/>
        </a:xfrm>
      </p:grpSpPr>
      <p:sp>
        <p:nvSpPr>
          <p:cNvPr id="252" name="Google Shape;252;p45"/>
          <p:cNvSpPr txBox="1"/>
          <p:nvPr>
            <p:ph idx="1" type="subTitle"/>
          </p:nvPr>
        </p:nvSpPr>
        <p:spPr>
          <a:xfrm>
            <a:off x="172944" y="3598867"/>
            <a:ext cx="11357100" cy="1056900"/>
          </a:xfrm>
          <a:prstGeom prst="rect">
            <a:avLst/>
          </a:prstGeom>
          <a:noFill/>
          <a:ln>
            <a:noFill/>
          </a:ln>
        </p:spPr>
        <p:txBody>
          <a:bodyPr anchorCtr="0" anchor="ctr" bIns="121875" lIns="121875" spcFirstLastPara="1" rIns="121875" wrap="square" tIns="121875"/>
          <a:lstStyle>
            <a:lvl1pPr lvl="0" rtl="0">
              <a:lnSpc>
                <a:spcPct val="100000"/>
              </a:lnSpc>
              <a:spcBef>
                <a:spcPts val="0"/>
              </a:spcBef>
              <a:spcAft>
                <a:spcPts val="0"/>
              </a:spcAft>
              <a:buClr>
                <a:srgbClr val="434343"/>
              </a:buClr>
              <a:buSzPts val="2700"/>
              <a:buFont typeface="Roboto"/>
              <a:buNone/>
              <a:defRPr sz="2700">
                <a:solidFill>
                  <a:srgbClr val="434343"/>
                </a:solidFill>
                <a:latin typeface="Roboto"/>
                <a:ea typeface="Roboto"/>
                <a:cs typeface="Roboto"/>
                <a:sym typeface="Roboto"/>
              </a:defRPr>
            </a:lvl1pPr>
            <a:lvl2pPr lvl="1" rtl="0">
              <a:lnSpc>
                <a:spcPct val="100000"/>
              </a:lnSpc>
              <a:spcBef>
                <a:spcPts val="0"/>
              </a:spcBef>
              <a:spcAft>
                <a:spcPts val="0"/>
              </a:spcAft>
              <a:buSzPts val="3200"/>
              <a:buFont typeface="Roboto"/>
              <a:buNone/>
              <a:defRPr sz="3200">
                <a:latin typeface="Roboto"/>
                <a:ea typeface="Roboto"/>
                <a:cs typeface="Roboto"/>
                <a:sym typeface="Roboto"/>
              </a:defRPr>
            </a:lvl2pPr>
            <a:lvl3pPr lvl="2" rtl="0">
              <a:lnSpc>
                <a:spcPct val="100000"/>
              </a:lnSpc>
              <a:spcBef>
                <a:spcPts val="0"/>
              </a:spcBef>
              <a:spcAft>
                <a:spcPts val="0"/>
              </a:spcAft>
              <a:buSzPts val="3200"/>
              <a:buFont typeface="Roboto"/>
              <a:buNone/>
              <a:defRPr sz="3200">
                <a:latin typeface="Roboto"/>
                <a:ea typeface="Roboto"/>
                <a:cs typeface="Roboto"/>
                <a:sym typeface="Roboto"/>
              </a:defRPr>
            </a:lvl3pPr>
            <a:lvl4pPr lvl="3" rtl="0">
              <a:lnSpc>
                <a:spcPct val="100000"/>
              </a:lnSpc>
              <a:spcBef>
                <a:spcPts val="0"/>
              </a:spcBef>
              <a:spcAft>
                <a:spcPts val="0"/>
              </a:spcAft>
              <a:buSzPts val="3200"/>
              <a:buFont typeface="Roboto"/>
              <a:buNone/>
              <a:defRPr sz="3200">
                <a:latin typeface="Roboto"/>
                <a:ea typeface="Roboto"/>
                <a:cs typeface="Roboto"/>
                <a:sym typeface="Roboto"/>
              </a:defRPr>
            </a:lvl4pPr>
            <a:lvl5pPr lvl="4" rtl="0">
              <a:lnSpc>
                <a:spcPct val="100000"/>
              </a:lnSpc>
              <a:spcBef>
                <a:spcPts val="0"/>
              </a:spcBef>
              <a:spcAft>
                <a:spcPts val="0"/>
              </a:spcAft>
              <a:buSzPts val="3200"/>
              <a:buFont typeface="Roboto"/>
              <a:buNone/>
              <a:defRPr sz="3200">
                <a:latin typeface="Roboto"/>
                <a:ea typeface="Roboto"/>
                <a:cs typeface="Roboto"/>
                <a:sym typeface="Roboto"/>
              </a:defRPr>
            </a:lvl5pPr>
            <a:lvl6pPr lvl="5" rtl="0">
              <a:lnSpc>
                <a:spcPct val="100000"/>
              </a:lnSpc>
              <a:spcBef>
                <a:spcPts val="0"/>
              </a:spcBef>
              <a:spcAft>
                <a:spcPts val="0"/>
              </a:spcAft>
              <a:buSzPts val="3200"/>
              <a:buFont typeface="Roboto"/>
              <a:buNone/>
              <a:defRPr sz="3200">
                <a:latin typeface="Roboto"/>
                <a:ea typeface="Roboto"/>
                <a:cs typeface="Roboto"/>
                <a:sym typeface="Roboto"/>
              </a:defRPr>
            </a:lvl6pPr>
            <a:lvl7pPr lvl="6" rtl="0">
              <a:lnSpc>
                <a:spcPct val="100000"/>
              </a:lnSpc>
              <a:spcBef>
                <a:spcPts val="0"/>
              </a:spcBef>
              <a:spcAft>
                <a:spcPts val="0"/>
              </a:spcAft>
              <a:buSzPts val="3200"/>
              <a:buFont typeface="Roboto"/>
              <a:buNone/>
              <a:defRPr sz="3200">
                <a:latin typeface="Roboto"/>
                <a:ea typeface="Roboto"/>
                <a:cs typeface="Roboto"/>
                <a:sym typeface="Roboto"/>
              </a:defRPr>
            </a:lvl7pPr>
            <a:lvl8pPr lvl="7" rtl="0">
              <a:lnSpc>
                <a:spcPct val="100000"/>
              </a:lnSpc>
              <a:spcBef>
                <a:spcPts val="0"/>
              </a:spcBef>
              <a:spcAft>
                <a:spcPts val="0"/>
              </a:spcAft>
              <a:buSzPts val="3200"/>
              <a:buFont typeface="Roboto"/>
              <a:buNone/>
              <a:defRPr sz="3200">
                <a:latin typeface="Roboto"/>
                <a:ea typeface="Roboto"/>
                <a:cs typeface="Roboto"/>
                <a:sym typeface="Roboto"/>
              </a:defRPr>
            </a:lvl8pPr>
            <a:lvl9pPr lvl="8" rtl="0">
              <a:lnSpc>
                <a:spcPct val="100000"/>
              </a:lnSpc>
              <a:spcBef>
                <a:spcPts val="0"/>
              </a:spcBef>
              <a:spcAft>
                <a:spcPts val="0"/>
              </a:spcAft>
              <a:buSzPts val="3200"/>
              <a:buFont typeface="Roboto"/>
              <a:buNone/>
              <a:defRPr sz="3200">
                <a:latin typeface="Roboto"/>
                <a:ea typeface="Roboto"/>
                <a:cs typeface="Roboto"/>
                <a:sym typeface="Roboto"/>
              </a:defRPr>
            </a:lvl9pPr>
          </a:lstStyle>
          <a:p/>
        </p:txBody>
      </p:sp>
      <p:sp>
        <p:nvSpPr>
          <p:cNvPr id="253" name="Google Shape;253;p45"/>
          <p:cNvSpPr txBox="1"/>
          <p:nvPr>
            <p:ph type="ctrTitle"/>
          </p:nvPr>
        </p:nvSpPr>
        <p:spPr>
          <a:xfrm>
            <a:off x="172944" y="2492800"/>
            <a:ext cx="11357100" cy="10569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4285F4"/>
              </a:buClr>
              <a:buSzPts val="4800"/>
              <a:buFont typeface="Roboto"/>
              <a:buChar char="●"/>
              <a:defRPr b="1" sz="4800">
                <a:solidFill>
                  <a:srgbClr val="4285F4"/>
                </a:solidFill>
                <a:latin typeface="Roboto"/>
                <a:ea typeface="Roboto"/>
                <a:cs typeface="Roboto"/>
                <a:sym typeface="Roboto"/>
              </a:defRPr>
            </a:lvl1pPr>
            <a:lvl2pPr lvl="1" rtl="0">
              <a:spcBef>
                <a:spcPts val="0"/>
              </a:spcBef>
              <a:spcAft>
                <a:spcPts val="0"/>
              </a:spcAft>
              <a:buClr>
                <a:srgbClr val="1155CC"/>
              </a:buClr>
              <a:buSzPts val="4800"/>
              <a:buChar char="○"/>
              <a:defRPr b="1" sz="4800">
                <a:solidFill>
                  <a:srgbClr val="1155CC"/>
                </a:solidFill>
              </a:defRPr>
            </a:lvl2pPr>
            <a:lvl3pPr lvl="2" rtl="0">
              <a:spcBef>
                <a:spcPts val="0"/>
              </a:spcBef>
              <a:spcAft>
                <a:spcPts val="0"/>
              </a:spcAft>
              <a:buClr>
                <a:srgbClr val="1155CC"/>
              </a:buClr>
              <a:buSzPts val="4800"/>
              <a:buChar char="■"/>
              <a:defRPr b="1" sz="4800">
                <a:solidFill>
                  <a:srgbClr val="1155CC"/>
                </a:solidFill>
              </a:defRPr>
            </a:lvl3pPr>
            <a:lvl4pPr lvl="3" rtl="0">
              <a:spcBef>
                <a:spcPts val="0"/>
              </a:spcBef>
              <a:spcAft>
                <a:spcPts val="0"/>
              </a:spcAft>
              <a:buClr>
                <a:srgbClr val="1155CC"/>
              </a:buClr>
              <a:buSzPts val="4800"/>
              <a:buChar char="●"/>
              <a:defRPr b="1" sz="4800">
                <a:solidFill>
                  <a:srgbClr val="1155CC"/>
                </a:solidFill>
              </a:defRPr>
            </a:lvl4pPr>
            <a:lvl5pPr lvl="4" rtl="0">
              <a:spcBef>
                <a:spcPts val="0"/>
              </a:spcBef>
              <a:spcAft>
                <a:spcPts val="0"/>
              </a:spcAft>
              <a:buClr>
                <a:srgbClr val="1155CC"/>
              </a:buClr>
              <a:buSzPts val="4800"/>
              <a:buChar char="○"/>
              <a:defRPr b="1" sz="4800">
                <a:solidFill>
                  <a:srgbClr val="1155CC"/>
                </a:solidFill>
              </a:defRPr>
            </a:lvl5pPr>
            <a:lvl6pPr lvl="5" rtl="0">
              <a:spcBef>
                <a:spcPts val="0"/>
              </a:spcBef>
              <a:spcAft>
                <a:spcPts val="0"/>
              </a:spcAft>
              <a:buClr>
                <a:srgbClr val="1155CC"/>
              </a:buClr>
              <a:buSzPts val="4800"/>
              <a:buChar char="■"/>
              <a:defRPr b="1" sz="4800">
                <a:solidFill>
                  <a:srgbClr val="1155CC"/>
                </a:solidFill>
              </a:defRPr>
            </a:lvl6pPr>
            <a:lvl7pPr lvl="6" rtl="0">
              <a:spcBef>
                <a:spcPts val="0"/>
              </a:spcBef>
              <a:spcAft>
                <a:spcPts val="0"/>
              </a:spcAft>
              <a:buClr>
                <a:srgbClr val="1155CC"/>
              </a:buClr>
              <a:buSzPts val="4800"/>
              <a:buChar char="●"/>
              <a:defRPr b="1" sz="4800">
                <a:solidFill>
                  <a:srgbClr val="1155CC"/>
                </a:solidFill>
              </a:defRPr>
            </a:lvl7pPr>
            <a:lvl8pPr lvl="7" rtl="0">
              <a:spcBef>
                <a:spcPts val="0"/>
              </a:spcBef>
              <a:spcAft>
                <a:spcPts val="0"/>
              </a:spcAft>
              <a:buClr>
                <a:srgbClr val="1155CC"/>
              </a:buClr>
              <a:buSzPts val="4800"/>
              <a:buChar char="○"/>
              <a:defRPr b="1" sz="4800">
                <a:solidFill>
                  <a:srgbClr val="1155CC"/>
                </a:solidFill>
              </a:defRPr>
            </a:lvl8pPr>
            <a:lvl9pPr lvl="8" rtl="0">
              <a:spcBef>
                <a:spcPts val="0"/>
              </a:spcBef>
              <a:spcAft>
                <a:spcPts val="0"/>
              </a:spcAft>
              <a:buClr>
                <a:srgbClr val="1155CC"/>
              </a:buClr>
              <a:buSzPts val="4800"/>
              <a:buChar char="■"/>
              <a:defRPr b="1" sz="4800">
                <a:solidFill>
                  <a:srgbClr val="1155CC"/>
                </a:solidFill>
              </a:defRPr>
            </a:lvl9pPr>
          </a:lstStyle>
          <a:p/>
        </p:txBody>
      </p:sp>
      <p:pic>
        <p:nvPicPr>
          <p:cNvPr descr="Logo_Color_Transparent%20(004).jpg" id="254" name="Google Shape;254;p45"/>
          <p:cNvPicPr preferRelativeResize="0"/>
          <p:nvPr/>
        </p:nvPicPr>
        <p:blipFill>
          <a:blip r:embed="rId2">
            <a:alphaModFix/>
          </a:blip>
          <a:stretch>
            <a:fillRect/>
          </a:stretch>
        </p:blipFill>
        <p:spPr>
          <a:xfrm>
            <a:off x="172953" y="461547"/>
            <a:ext cx="5543625" cy="1289225"/>
          </a:xfrm>
          <a:prstGeom prst="rect">
            <a:avLst/>
          </a:prstGeom>
          <a:noFill/>
          <a:ln>
            <a:noFill/>
          </a:ln>
        </p:spPr>
      </p:pic>
      <p:sp>
        <p:nvSpPr>
          <p:cNvPr id="255" name="Google Shape;255;p45"/>
          <p:cNvSpPr/>
          <p:nvPr/>
        </p:nvSpPr>
        <p:spPr>
          <a:xfrm>
            <a:off x="0" y="-23800"/>
            <a:ext cx="12188100" cy="167100"/>
          </a:xfrm>
          <a:prstGeom prst="rect">
            <a:avLst/>
          </a:prstGeom>
          <a:solidFill>
            <a:srgbClr val="07427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56" name="Shape 256"/>
        <p:cNvGrpSpPr/>
        <p:nvPr/>
      </p:nvGrpSpPr>
      <p:grpSpPr>
        <a:xfrm>
          <a:off x="0" y="0"/>
          <a:ext cx="0" cy="0"/>
          <a:chOff x="0" y="0"/>
          <a:chExt cx="0" cy="0"/>
        </a:xfrm>
      </p:grpSpPr>
      <p:sp>
        <p:nvSpPr>
          <p:cNvPr id="257" name="Google Shape;257;p46"/>
          <p:cNvSpPr txBox="1"/>
          <p:nvPr>
            <p:ph type="title"/>
          </p:nvPr>
        </p:nvSpPr>
        <p:spPr>
          <a:xfrm>
            <a:off x="1400779" y="214127"/>
            <a:ext cx="9333900" cy="627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1400"/>
              <a:buChar char="●"/>
              <a:defRPr b="1" sz="3700">
                <a:solidFill>
                  <a:srgbClr val="000000"/>
                </a:solidFill>
                <a:latin typeface="Tahoma"/>
                <a:ea typeface="Tahoma"/>
                <a:cs typeface="Tahoma"/>
                <a:sym typeface="Tahoma"/>
              </a:defRPr>
            </a:lvl1pPr>
            <a:lvl2pPr lvl="1" rtl="0" algn="ctr">
              <a:spcBef>
                <a:spcPts val="0"/>
              </a:spcBef>
              <a:spcAft>
                <a:spcPts val="0"/>
              </a:spcAft>
              <a:buSzPts val="1400"/>
              <a:buChar char="○"/>
              <a:defRPr b="1" sz="3700">
                <a:solidFill>
                  <a:srgbClr val="000000"/>
                </a:solidFill>
                <a:latin typeface="Arial"/>
                <a:ea typeface="Arial"/>
                <a:cs typeface="Arial"/>
                <a:sym typeface="Arial"/>
              </a:defRPr>
            </a:lvl2pPr>
            <a:lvl3pPr lvl="2" rtl="0" algn="ctr">
              <a:spcBef>
                <a:spcPts val="0"/>
              </a:spcBef>
              <a:spcAft>
                <a:spcPts val="0"/>
              </a:spcAft>
              <a:buSzPts val="1400"/>
              <a:buChar char="■"/>
              <a:defRPr b="1" sz="3700">
                <a:solidFill>
                  <a:srgbClr val="000000"/>
                </a:solidFill>
                <a:latin typeface="Arial"/>
                <a:ea typeface="Arial"/>
                <a:cs typeface="Arial"/>
                <a:sym typeface="Arial"/>
              </a:defRPr>
            </a:lvl3pPr>
            <a:lvl4pPr lvl="3" rtl="0" algn="ctr">
              <a:spcBef>
                <a:spcPts val="0"/>
              </a:spcBef>
              <a:spcAft>
                <a:spcPts val="0"/>
              </a:spcAft>
              <a:buSzPts val="1400"/>
              <a:buChar char="●"/>
              <a:defRPr b="1" sz="3700">
                <a:solidFill>
                  <a:srgbClr val="000000"/>
                </a:solidFill>
                <a:latin typeface="Arial"/>
                <a:ea typeface="Arial"/>
                <a:cs typeface="Arial"/>
                <a:sym typeface="Arial"/>
              </a:defRPr>
            </a:lvl4pPr>
            <a:lvl5pPr lvl="4" rtl="0" algn="ctr">
              <a:spcBef>
                <a:spcPts val="0"/>
              </a:spcBef>
              <a:spcAft>
                <a:spcPts val="0"/>
              </a:spcAft>
              <a:buSzPts val="1400"/>
              <a:buChar char="○"/>
              <a:defRPr b="1" sz="3700">
                <a:solidFill>
                  <a:srgbClr val="000000"/>
                </a:solidFill>
                <a:latin typeface="Arial"/>
                <a:ea typeface="Arial"/>
                <a:cs typeface="Arial"/>
                <a:sym typeface="Arial"/>
              </a:defRPr>
            </a:lvl5pPr>
            <a:lvl6pPr lvl="5" marL="609600" rtl="0" algn="ctr">
              <a:spcBef>
                <a:spcPts val="0"/>
              </a:spcBef>
              <a:spcAft>
                <a:spcPts val="0"/>
              </a:spcAft>
              <a:buSzPts val="1400"/>
              <a:buChar char="■"/>
              <a:defRPr b="1" sz="3700">
                <a:solidFill>
                  <a:srgbClr val="000000"/>
                </a:solidFill>
                <a:latin typeface="Arial"/>
                <a:ea typeface="Arial"/>
                <a:cs typeface="Arial"/>
                <a:sym typeface="Arial"/>
              </a:defRPr>
            </a:lvl6pPr>
            <a:lvl7pPr lvl="6" marL="1219200" rtl="0" algn="ctr">
              <a:spcBef>
                <a:spcPts val="0"/>
              </a:spcBef>
              <a:spcAft>
                <a:spcPts val="0"/>
              </a:spcAft>
              <a:buSzPts val="1400"/>
              <a:buChar char="●"/>
              <a:defRPr b="1" sz="3700">
                <a:solidFill>
                  <a:srgbClr val="000000"/>
                </a:solidFill>
                <a:latin typeface="Arial"/>
                <a:ea typeface="Arial"/>
                <a:cs typeface="Arial"/>
                <a:sym typeface="Arial"/>
              </a:defRPr>
            </a:lvl7pPr>
            <a:lvl8pPr lvl="7" marL="1828800" rtl="0" algn="ctr">
              <a:spcBef>
                <a:spcPts val="0"/>
              </a:spcBef>
              <a:spcAft>
                <a:spcPts val="0"/>
              </a:spcAft>
              <a:buSzPts val="1400"/>
              <a:buChar char="○"/>
              <a:defRPr b="1" sz="3700">
                <a:solidFill>
                  <a:srgbClr val="000000"/>
                </a:solidFill>
                <a:latin typeface="Arial"/>
                <a:ea typeface="Arial"/>
                <a:cs typeface="Arial"/>
                <a:sym typeface="Arial"/>
              </a:defRPr>
            </a:lvl8pPr>
            <a:lvl9pPr lvl="8" marL="2438400" rtl="0" algn="ctr">
              <a:spcBef>
                <a:spcPts val="0"/>
              </a:spcBef>
              <a:spcAft>
                <a:spcPts val="0"/>
              </a:spcAft>
              <a:buSzPts val="1400"/>
              <a:buChar char="■"/>
              <a:defRPr b="1" sz="3700">
                <a:solidFill>
                  <a:srgbClr val="000000"/>
                </a:solidFill>
                <a:latin typeface="Arial"/>
                <a:ea typeface="Arial"/>
                <a:cs typeface="Arial"/>
                <a:sym typeface="Arial"/>
              </a:defRPr>
            </a:lvl9pPr>
          </a:lstStyle>
          <a:p/>
        </p:txBody>
      </p:sp>
      <p:sp>
        <p:nvSpPr>
          <p:cNvPr id="258" name="Google Shape;258;p46"/>
          <p:cNvSpPr txBox="1"/>
          <p:nvPr>
            <p:ph idx="1" type="body"/>
          </p:nvPr>
        </p:nvSpPr>
        <p:spPr>
          <a:xfrm>
            <a:off x="351975" y="1264025"/>
            <a:ext cx="11127300" cy="49377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Font typeface="Open Sans"/>
              <a:buChar char="●"/>
              <a:defRPr>
                <a:latin typeface="Open Sans"/>
                <a:ea typeface="Open Sans"/>
                <a:cs typeface="Open Sans"/>
                <a:sym typeface="Open Sans"/>
              </a:defRPr>
            </a:lvl1pPr>
            <a:lvl2pPr indent="-317500" lvl="1" marL="914400" rtl="0">
              <a:spcBef>
                <a:spcPts val="0"/>
              </a:spcBef>
              <a:spcAft>
                <a:spcPts val="0"/>
              </a:spcAft>
              <a:buSzPts val="1400"/>
              <a:buFont typeface="Open Sans"/>
              <a:buChar char="○"/>
              <a:defRPr>
                <a:latin typeface="Open Sans"/>
                <a:ea typeface="Open Sans"/>
                <a:cs typeface="Open Sans"/>
                <a:sym typeface="Open Sans"/>
              </a:defRPr>
            </a:lvl2pPr>
            <a:lvl3pPr indent="-317500" lvl="2" marL="1371600" rtl="0">
              <a:spcBef>
                <a:spcPts val="0"/>
              </a:spcBef>
              <a:spcAft>
                <a:spcPts val="0"/>
              </a:spcAft>
              <a:buSzPts val="1400"/>
              <a:buFont typeface="Open Sans"/>
              <a:buChar char="■"/>
              <a:defRPr>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6pPr>
            <a:lvl7pPr indent="-317500" lvl="6" marL="32004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7pPr>
            <a:lvl8pPr indent="-317500" lvl="7" marL="36576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8pPr>
            <a:lvl9pPr indent="-317500" lvl="8" marL="41148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Layout">
  <p:cSld name="Group Exercise Layout_1">
    <p:spTree>
      <p:nvGrpSpPr>
        <p:cNvPr id="259" name="Shape 259"/>
        <p:cNvGrpSpPr/>
        <p:nvPr/>
      </p:nvGrpSpPr>
      <p:grpSpPr>
        <a:xfrm>
          <a:off x="0" y="0"/>
          <a:ext cx="0" cy="0"/>
          <a:chOff x="0" y="0"/>
          <a:chExt cx="0" cy="0"/>
        </a:xfrm>
      </p:grpSpPr>
      <p:pic>
        <p:nvPicPr>
          <p:cNvPr descr="Do Now.png" id="260" name="Google Shape;260;p47"/>
          <p:cNvPicPr preferRelativeResize="0"/>
          <p:nvPr/>
        </p:nvPicPr>
        <p:blipFill>
          <a:blip r:embed="rId2">
            <a:alphaModFix/>
          </a:blip>
          <a:stretch>
            <a:fillRect/>
          </a:stretch>
        </p:blipFill>
        <p:spPr>
          <a:xfrm>
            <a:off x="10912497" y="303713"/>
            <a:ext cx="746183" cy="740045"/>
          </a:xfrm>
          <a:prstGeom prst="rect">
            <a:avLst/>
          </a:prstGeom>
          <a:noFill/>
          <a:ln>
            <a:noFill/>
          </a:ln>
        </p:spPr>
      </p:pic>
      <p:sp>
        <p:nvSpPr>
          <p:cNvPr id="261" name="Google Shape;261;p47"/>
          <p:cNvSpPr txBox="1"/>
          <p:nvPr>
            <p:ph type="title"/>
          </p:nvPr>
        </p:nvSpPr>
        <p:spPr>
          <a:xfrm>
            <a:off x="1400779" y="214127"/>
            <a:ext cx="9333900" cy="627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1400"/>
              <a:buChar char="●"/>
              <a:defRPr b="1" sz="3700">
                <a:solidFill>
                  <a:srgbClr val="000000"/>
                </a:solidFill>
                <a:latin typeface="Tahoma"/>
                <a:ea typeface="Tahoma"/>
                <a:cs typeface="Tahoma"/>
                <a:sym typeface="Tahoma"/>
              </a:defRPr>
            </a:lvl1pPr>
            <a:lvl2pPr lvl="1" rtl="0" algn="ctr">
              <a:spcBef>
                <a:spcPts val="0"/>
              </a:spcBef>
              <a:spcAft>
                <a:spcPts val="0"/>
              </a:spcAft>
              <a:buSzPts val="1400"/>
              <a:buChar char="○"/>
              <a:defRPr b="1" sz="3700">
                <a:solidFill>
                  <a:srgbClr val="000000"/>
                </a:solidFill>
                <a:latin typeface="Arial"/>
                <a:ea typeface="Arial"/>
                <a:cs typeface="Arial"/>
                <a:sym typeface="Arial"/>
              </a:defRPr>
            </a:lvl2pPr>
            <a:lvl3pPr lvl="2" rtl="0" algn="ctr">
              <a:spcBef>
                <a:spcPts val="0"/>
              </a:spcBef>
              <a:spcAft>
                <a:spcPts val="0"/>
              </a:spcAft>
              <a:buSzPts val="1400"/>
              <a:buChar char="■"/>
              <a:defRPr b="1" sz="3700">
                <a:solidFill>
                  <a:srgbClr val="000000"/>
                </a:solidFill>
                <a:latin typeface="Arial"/>
                <a:ea typeface="Arial"/>
                <a:cs typeface="Arial"/>
                <a:sym typeface="Arial"/>
              </a:defRPr>
            </a:lvl3pPr>
            <a:lvl4pPr lvl="3" rtl="0" algn="ctr">
              <a:spcBef>
                <a:spcPts val="0"/>
              </a:spcBef>
              <a:spcAft>
                <a:spcPts val="0"/>
              </a:spcAft>
              <a:buSzPts val="1400"/>
              <a:buChar char="●"/>
              <a:defRPr b="1" sz="3700">
                <a:solidFill>
                  <a:srgbClr val="000000"/>
                </a:solidFill>
                <a:latin typeface="Arial"/>
                <a:ea typeface="Arial"/>
                <a:cs typeface="Arial"/>
                <a:sym typeface="Arial"/>
              </a:defRPr>
            </a:lvl4pPr>
            <a:lvl5pPr lvl="4" rtl="0" algn="ctr">
              <a:spcBef>
                <a:spcPts val="0"/>
              </a:spcBef>
              <a:spcAft>
                <a:spcPts val="0"/>
              </a:spcAft>
              <a:buSzPts val="1400"/>
              <a:buChar char="○"/>
              <a:defRPr b="1" sz="3700">
                <a:solidFill>
                  <a:srgbClr val="000000"/>
                </a:solidFill>
                <a:latin typeface="Arial"/>
                <a:ea typeface="Arial"/>
                <a:cs typeface="Arial"/>
                <a:sym typeface="Arial"/>
              </a:defRPr>
            </a:lvl5pPr>
            <a:lvl6pPr lvl="5" marL="609600" rtl="0" algn="ctr">
              <a:spcBef>
                <a:spcPts val="0"/>
              </a:spcBef>
              <a:spcAft>
                <a:spcPts val="0"/>
              </a:spcAft>
              <a:buSzPts val="1400"/>
              <a:buChar char="■"/>
              <a:defRPr b="1" sz="3700">
                <a:solidFill>
                  <a:srgbClr val="000000"/>
                </a:solidFill>
                <a:latin typeface="Arial"/>
                <a:ea typeface="Arial"/>
                <a:cs typeface="Arial"/>
                <a:sym typeface="Arial"/>
              </a:defRPr>
            </a:lvl6pPr>
            <a:lvl7pPr lvl="6" marL="1219200" rtl="0" algn="ctr">
              <a:spcBef>
                <a:spcPts val="0"/>
              </a:spcBef>
              <a:spcAft>
                <a:spcPts val="0"/>
              </a:spcAft>
              <a:buSzPts val="1400"/>
              <a:buChar char="●"/>
              <a:defRPr b="1" sz="3700">
                <a:solidFill>
                  <a:srgbClr val="000000"/>
                </a:solidFill>
                <a:latin typeface="Arial"/>
                <a:ea typeface="Arial"/>
                <a:cs typeface="Arial"/>
                <a:sym typeface="Arial"/>
              </a:defRPr>
            </a:lvl7pPr>
            <a:lvl8pPr lvl="7" marL="1828800" rtl="0" algn="ctr">
              <a:spcBef>
                <a:spcPts val="0"/>
              </a:spcBef>
              <a:spcAft>
                <a:spcPts val="0"/>
              </a:spcAft>
              <a:buSzPts val="1400"/>
              <a:buChar char="○"/>
              <a:defRPr b="1" sz="3700">
                <a:solidFill>
                  <a:srgbClr val="000000"/>
                </a:solidFill>
                <a:latin typeface="Arial"/>
                <a:ea typeface="Arial"/>
                <a:cs typeface="Arial"/>
                <a:sym typeface="Arial"/>
              </a:defRPr>
            </a:lvl8pPr>
            <a:lvl9pPr lvl="8" marL="2438400" rtl="0" algn="ctr">
              <a:spcBef>
                <a:spcPts val="0"/>
              </a:spcBef>
              <a:spcAft>
                <a:spcPts val="0"/>
              </a:spcAft>
              <a:buSzPts val="1400"/>
              <a:buChar char="■"/>
              <a:defRPr b="1" sz="3700">
                <a:solidFill>
                  <a:srgbClr val="000000"/>
                </a:solidFill>
                <a:latin typeface="Arial"/>
                <a:ea typeface="Arial"/>
                <a:cs typeface="Arial"/>
                <a:sym typeface="Arial"/>
              </a:defRPr>
            </a:lvl9pPr>
          </a:lstStyle>
          <a:p/>
        </p:txBody>
      </p:sp>
      <p:sp>
        <p:nvSpPr>
          <p:cNvPr id="262" name="Google Shape;262;p47"/>
          <p:cNvSpPr txBox="1"/>
          <p:nvPr>
            <p:ph idx="1" type="body"/>
          </p:nvPr>
        </p:nvSpPr>
        <p:spPr>
          <a:xfrm>
            <a:off x="447950" y="1137675"/>
            <a:ext cx="10883400" cy="50619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Font typeface="Open Sans"/>
              <a:buChar char="●"/>
              <a:defRPr>
                <a:latin typeface="Open Sans"/>
                <a:ea typeface="Open Sans"/>
                <a:cs typeface="Open Sans"/>
                <a:sym typeface="Open Sans"/>
              </a:defRPr>
            </a:lvl1pPr>
            <a:lvl2pPr indent="-317500" lvl="1" marL="914400" rtl="0">
              <a:spcBef>
                <a:spcPts val="0"/>
              </a:spcBef>
              <a:spcAft>
                <a:spcPts val="0"/>
              </a:spcAft>
              <a:buSzPts val="1400"/>
              <a:buFont typeface="Open Sans"/>
              <a:buChar char="○"/>
              <a:defRPr>
                <a:latin typeface="Open Sans"/>
                <a:ea typeface="Open Sans"/>
                <a:cs typeface="Open Sans"/>
                <a:sym typeface="Open Sans"/>
              </a:defRPr>
            </a:lvl2pPr>
            <a:lvl3pPr indent="-317500" lvl="2" marL="1371600" rtl="0">
              <a:spcBef>
                <a:spcPts val="0"/>
              </a:spcBef>
              <a:spcAft>
                <a:spcPts val="0"/>
              </a:spcAft>
              <a:buSzPts val="1400"/>
              <a:buFont typeface="Open Sans"/>
              <a:buChar char="■"/>
              <a:defRPr>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6pPr>
            <a:lvl7pPr indent="-317500" lvl="6" marL="32004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7pPr>
            <a:lvl8pPr indent="-317500" lvl="7" marL="36576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8pPr>
            <a:lvl9pPr indent="-317500" lvl="8" marL="41148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oup Exercise Layout">
  <p:cSld name="Group Exercise Layout_2">
    <p:spTree>
      <p:nvGrpSpPr>
        <p:cNvPr id="263" name="Shape 263"/>
        <p:cNvGrpSpPr/>
        <p:nvPr/>
      </p:nvGrpSpPr>
      <p:grpSpPr>
        <a:xfrm>
          <a:off x="0" y="0"/>
          <a:ext cx="0" cy="0"/>
          <a:chOff x="0" y="0"/>
          <a:chExt cx="0" cy="0"/>
        </a:xfrm>
      </p:grpSpPr>
      <p:pic>
        <p:nvPicPr>
          <p:cNvPr descr="Group Exercise.png" id="264" name="Google Shape;264;p48"/>
          <p:cNvPicPr preferRelativeResize="0"/>
          <p:nvPr/>
        </p:nvPicPr>
        <p:blipFill>
          <a:blip r:embed="rId2">
            <a:alphaModFix/>
          </a:blip>
          <a:stretch>
            <a:fillRect/>
          </a:stretch>
        </p:blipFill>
        <p:spPr>
          <a:xfrm>
            <a:off x="10912480" y="291445"/>
            <a:ext cx="746203" cy="764552"/>
          </a:xfrm>
          <a:prstGeom prst="rect">
            <a:avLst/>
          </a:prstGeom>
          <a:noFill/>
          <a:ln>
            <a:noFill/>
          </a:ln>
        </p:spPr>
      </p:pic>
      <p:sp>
        <p:nvSpPr>
          <p:cNvPr id="265" name="Google Shape;265;p48"/>
          <p:cNvSpPr txBox="1"/>
          <p:nvPr>
            <p:ph type="title"/>
          </p:nvPr>
        </p:nvSpPr>
        <p:spPr>
          <a:xfrm>
            <a:off x="1400779" y="214127"/>
            <a:ext cx="9333900" cy="627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1400"/>
              <a:buChar char="●"/>
              <a:defRPr b="1" sz="3700">
                <a:solidFill>
                  <a:srgbClr val="000000"/>
                </a:solidFill>
                <a:latin typeface="Tahoma"/>
                <a:ea typeface="Tahoma"/>
                <a:cs typeface="Tahoma"/>
                <a:sym typeface="Tahoma"/>
              </a:defRPr>
            </a:lvl1pPr>
            <a:lvl2pPr lvl="1" rtl="0" algn="ctr">
              <a:spcBef>
                <a:spcPts val="0"/>
              </a:spcBef>
              <a:spcAft>
                <a:spcPts val="0"/>
              </a:spcAft>
              <a:buSzPts val="1400"/>
              <a:buChar char="○"/>
              <a:defRPr b="1" sz="3700">
                <a:solidFill>
                  <a:srgbClr val="000000"/>
                </a:solidFill>
                <a:latin typeface="Arial"/>
                <a:ea typeface="Arial"/>
                <a:cs typeface="Arial"/>
                <a:sym typeface="Arial"/>
              </a:defRPr>
            </a:lvl2pPr>
            <a:lvl3pPr lvl="2" rtl="0" algn="ctr">
              <a:spcBef>
                <a:spcPts val="0"/>
              </a:spcBef>
              <a:spcAft>
                <a:spcPts val="0"/>
              </a:spcAft>
              <a:buSzPts val="1400"/>
              <a:buChar char="■"/>
              <a:defRPr b="1" sz="3700">
                <a:solidFill>
                  <a:srgbClr val="000000"/>
                </a:solidFill>
                <a:latin typeface="Arial"/>
                <a:ea typeface="Arial"/>
                <a:cs typeface="Arial"/>
                <a:sym typeface="Arial"/>
              </a:defRPr>
            </a:lvl3pPr>
            <a:lvl4pPr lvl="3" rtl="0" algn="ctr">
              <a:spcBef>
                <a:spcPts val="0"/>
              </a:spcBef>
              <a:spcAft>
                <a:spcPts val="0"/>
              </a:spcAft>
              <a:buSzPts val="1400"/>
              <a:buChar char="●"/>
              <a:defRPr b="1" sz="3700">
                <a:solidFill>
                  <a:srgbClr val="000000"/>
                </a:solidFill>
                <a:latin typeface="Arial"/>
                <a:ea typeface="Arial"/>
                <a:cs typeface="Arial"/>
                <a:sym typeface="Arial"/>
              </a:defRPr>
            </a:lvl4pPr>
            <a:lvl5pPr lvl="4" rtl="0" algn="ctr">
              <a:spcBef>
                <a:spcPts val="0"/>
              </a:spcBef>
              <a:spcAft>
                <a:spcPts val="0"/>
              </a:spcAft>
              <a:buSzPts val="1400"/>
              <a:buChar char="○"/>
              <a:defRPr b="1" sz="3700">
                <a:solidFill>
                  <a:srgbClr val="000000"/>
                </a:solidFill>
                <a:latin typeface="Arial"/>
                <a:ea typeface="Arial"/>
                <a:cs typeface="Arial"/>
                <a:sym typeface="Arial"/>
              </a:defRPr>
            </a:lvl5pPr>
            <a:lvl6pPr lvl="5" marL="609600" rtl="0" algn="ctr">
              <a:spcBef>
                <a:spcPts val="0"/>
              </a:spcBef>
              <a:spcAft>
                <a:spcPts val="0"/>
              </a:spcAft>
              <a:buSzPts val="1400"/>
              <a:buChar char="■"/>
              <a:defRPr b="1" sz="3700">
                <a:solidFill>
                  <a:srgbClr val="000000"/>
                </a:solidFill>
                <a:latin typeface="Arial"/>
                <a:ea typeface="Arial"/>
                <a:cs typeface="Arial"/>
                <a:sym typeface="Arial"/>
              </a:defRPr>
            </a:lvl6pPr>
            <a:lvl7pPr lvl="6" marL="1219200" rtl="0" algn="ctr">
              <a:spcBef>
                <a:spcPts val="0"/>
              </a:spcBef>
              <a:spcAft>
                <a:spcPts val="0"/>
              </a:spcAft>
              <a:buSzPts val="1400"/>
              <a:buChar char="●"/>
              <a:defRPr b="1" sz="3700">
                <a:solidFill>
                  <a:srgbClr val="000000"/>
                </a:solidFill>
                <a:latin typeface="Arial"/>
                <a:ea typeface="Arial"/>
                <a:cs typeface="Arial"/>
                <a:sym typeface="Arial"/>
              </a:defRPr>
            </a:lvl7pPr>
            <a:lvl8pPr lvl="7" marL="1828800" rtl="0" algn="ctr">
              <a:spcBef>
                <a:spcPts val="0"/>
              </a:spcBef>
              <a:spcAft>
                <a:spcPts val="0"/>
              </a:spcAft>
              <a:buSzPts val="1400"/>
              <a:buChar char="○"/>
              <a:defRPr b="1" sz="3700">
                <a:solidFill>
                  <a:srgbClr val="000000"/>
                </a:solidFill>
                <a:latin typeface="Arial"/>
                <a:ea typeface="Arial"/>
                <a:cs typeface="Arial"/>
                <a:sym typeface="Arial"/>
              </a:defRPr>
            </a:lvl8pPr>
            <a:lvl9pPr lvl="8" marL="2438400" rtl="0" algn="ctr">
              <a:spcBef>
                <a:spcPts val="0"/>
              </a:spcBef>
              <a:spcAft>
                <a:spcPts val="0"/>
              </a:spcAft>
              <a:buSzPts val="1400"/>
              <a:buChar char="■"/>
              <a:defRPr b="1" sz="3700">
                <a:solidFill>
                  <a:srgbClr val="000000"/>
                </a:solidFill>
                <a:latin typeface="Arial"/>
                <a:ea typeface="Arial"/>
                <a:cs typeface="Arial"/>
                <a:sym typeface="Arial"/>
              </a:defRPr>
            </a:lvl9pPr>
          </a:lstStyle>
          <a:p/>
        </p:txBody>
      </p:sp>
      <p:sp>
        <p:nvSpPr>
          <p:cNvPr id="266" name="Google Shape;266;p48"/>
          <p:cNvSpPr txBox="1"/>
          <p:nvPr>
            <p:ph idx="1" type="body"/>
          </p:nvPr>
        </p:nvSpPr>
        <p:spPr>
          <a:xfrm>
            <a:off x="415950" y="1137675"/>
            <a:ext cx="10915500" cy="50619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Font typeface="Open Sans"/>
              <a:buChar char="●"/>
              <a:defRPr>
                <a:latin typeface="Open Sans"/>
                <a:ea typeface="Open Sans"/>
                <a:cs typeface="Open Sans"/>
                <a:sym typeface="Open Sans"/>
              </a:defRPr>
            </a:lvl1pPr>
            <a:lvl2pPr indent="-317500" lvl="1" marL="914400" rtl="0">
              <a:spcBef>
                <a:spcPts val="0"/>
              </a:spcBef>
              <a:spcAft>
                <a:spcPts val="0"/>
              </a:spcAft>
              <a:buSzPts val="1400"/>
              <a:buFont typeface="Open Sans"/>
              <a:buChar char="○"/>
              <a:defRPr>
                <a:latin typeface="Open Sans"/>
                <a:ea typeface="Open Sans"/>
                <a:cs typeface="Open Sans"/>
                <a:sym typeface="Open Sans"/>
              </a:defRPr>
            </a:lvl2pPr>
            <a:lvl3pPr indent="-317500" lvl="2" marL="1371600" rtl="0">
              <a:spcBef>
                <a:spcPts val="0"/>
              </a:spcBef>
              <a:spcAft>
                <a:spcPts val="0"/>
              </a:spcAft>
              <a:buSzPts val="1400"/>
              <a:buFont typeface="Open Sans"/>
              <a:buChar char="■"/>
              <a:defRPr>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6pPr>
            <a:lvl7pPr indent="-317500" lvl="6" marL="32004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7pPr>
            <a:lvl8pPr indent="-317500" lvl="7" marL="36576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8pPr>
            <a:lvl9pPr indent="-317500" lvl="8" marL="41148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0" name="Shape 280"/>
        <p:cNvGrpSpPr/>
        <p:nvPr/>
      </p:nvGrpSpPr>
      <p:grpSpPr>
        <a:xfrm>
          <a:off x="0" y="0"/>
          <a:ext cx="0" cy="0"/>
          <a:chOff x="0" y="0"/>
          <a:chExt cx="0" cy="0"/>
        </a:xfrm>
      </p:grpSpPr>
      <p:sp>
        <p:nvSpPr>
          <p:cNvPr id="281" name="Google Shape;281;p50"/>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82" name="Google Shape;282;p50"/>
          <p:cNvSpPr txBox="1"/>
          <p:nvPr>
            <p:ph idx="1" type="body"/>
          </p:nvPr>
        </p:nvSpPr>
        <p:spPr>
          <a:xfrm>
            <a:off x="406035" y="1040900"/>
            <a:ext cx="11357100" cy="5249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oup Exercise">
  <p:cSld name="TITLE_AND_BODY_2">
    <p:spTree>
      <p:nvGrpSpPr>
        <p:cNvPr id="283" name="Shape 283"/>
        <p:cNvGrpSpPr/>
        <p:nvPr/>
      </p:nvGrpSpPr>
      <p:grpSpPr>
        <a:xfrm>
          <a:off x="0" y="0"/>
          <a:ext cx="0" cy="0"/>
          <a:chOff x="0" y="0"/>
          <a:chExt cx="0" cy="0"/>
        </a:xfrm>
      </p:grpSpPr>
      <p:sp>
        <p:nvSpPr>
          <p:cNvPr id="284" name="Google Shape;284;p51"/>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85" name="Google Shape;285;p51"/>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Exercise.png" id="286" name="Google Shape;286;p51"/>
          <p:cNvPicPr preferRelativeResize="0"/>
          <p:nvPr/>
        </p:nvPicPr>
        <p:blipFill>
          <a:blip r:embed="rId2">
            <a:alphaModFix/>
          </a:blip>
          <a:stretch>
            <a:fillRect/>
          </a:stretch>
        </p:blipFill>
        <p:spPr>
          <a:xfrm>
            <a:off x="11107275" y="268150"/>
            <a:ext cx="933900" cy="964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oup Discussion">
  <p:cSld name="TITLE_AND_BODY_2_1">
    <p:spTree>
      <p:nvGrpSpPr>
        <p:cNvPr id="287" name="Shape 287"/>
        <p:cNvGrpSpPr/>
        <p:nvPr/>
      </p:nvGrpSpPr>
      <p:grpSpPr>
        <a:xfrm>
          <a:off x="0" y="0"/>
          <a:ext cx="0" cy="0"/>
          <a:chOff x="0" y="0"/>
          <a:chExt cx="0" cy="0"/>
        </a:xfrm>
      </p:grpSpPr>
      <p:sp>
        <p:nvSpPr>
          <p:cNvPr id="288" name="Google Shape;288;p52"/>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89" name="Google Shape;289;p52"/>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Discussion.png" id="290" name="Google Shape;290;p52"/>
          <p:cNvPicPr preferRelativeResize="0"/>
          <p:nvPr/>
        </p:nvPicPr>
        <p:blipFill>
          <a:blip r:embed="rId2">
            <a:alphaModFix/>
          </a:blip>
          <a:stretch>
            <a:fillRect/>
          </a:stretch>
        </p:blipFill>
        <p:spPr>
          <a:xfrm>
            <a:off x="11107275" y="279623"/>
            <a:ext cx="933900" cy="94155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ritten Exercise">
  <p:cSld name="TITLE_AND_BODY_2_1_1">
    <p:spTree>
      <p:nvGrpSpPr>
        <p:cNvPr id="291" name="Shape 291"/>
        <p:cNvGrpSpPr/>
        <p:nvPr/>
      </p:nvGrpSpPr>
      <p:grpSpPr>
        <a:xfrm>
          <a:off x="0" y="0"/>
          <a:ext cx="0" cy="0"/>
          <a:chOff x="0" y="0"/>
          <a:chExt cx="0" cy="0"/>
        </a:xfrm>
      </p:grpSpPr>
      <p:sp>
        <p:nvSpPr>
          <p:cNvPr id="292" name="Google Shape;292;p53"/>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93" name="Google Shape;293;p53"/>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Written.png" id="294" name="Google Shape;294;p53"/>
          <p:cNvPicPr preferRelativeResize="0"/>
          <p:nvPr/>
        </p:nvPicPr>
        <p:blipFill>
          <a:blip r:embed="rId2">
            <a:alphaModFix/>
          </a:blip>
          <a:stretch>
            <a:fillRect/>
          </a:stretch>
        </p:blipFill>
        <p:spPr>
          <a:xfrm>
            <a:off x="11106125" y="268140"/>
            <a:ext cx="933900" cy="96452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nds-On Exercise">
  <p:cSld name="TITLE_AND_BODY_2_1_1_1">
    <p:spTree>
      <p:nvGrpSpPr>
        <p:cNvPr id="33" name="Shape 33"/>
        <p:cNvGrpSpPr/>
        <p:nvPr/>
      </p:nvGrpSpPr>
      <p:grpSpPr>
        <a:xfrm>
          <a:off x="0" y="0"/>
          <a:ext cx="0" cy="0"/>
          <a:chOff x="0" y="0"/>
          <a:chExt cx="0" cy="0"/>
        </a:xfrm>
      </p:grpSpPr>
      <p:sp>
        <p:nvSpPr>
          <p:cNvPr id="34" name="Google Shape;34;p6"/>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35" name="Google Shape;35;p6"/>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Hands.png" id="36" name="Google Shape;36;p6"/>
          <p:cNvPicPr preferRelativeResize="0"/>
          <p:nvPr/>
        </p:nvPicPr>
        <p:blipFill>
          <a:blip r:embed="rId2">
            <a:alphaModFix/>
          </a:blip>
          <a:stretch>
            <a:fillRect/>
          </a:stretch>
        </p:blipFill>
        <p:spPr>
          <a:xfrm>
            <a:off x="11106125" y="268155"/>
            <a:ext cx="933900" cy="96452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nds-On Exercise">
  <p:cSld name="TITLE_AND_BODY_2_1_1_1">
    <p:spTree>
      <p:nvGrpSpPr>
        <p:cNvPr id="295" name="Shape 295"/>
        <p:cNvGrpSpPr/>
        <p:nvPr/>
      </p:nvGrpSpPr>
      <p:grpSpPr>
        <a:xfrm>
          <a:off x="0" y="0"/>
          <a:ext cx="0" cy="0"/>
          <a:chOff x="0" y="0"/>
          <a:chExt cx="0" cy="0"/>
        </a:xfrm>
      </p:grpSpPr>
      <p:sp>
        <p:nvSpPr>
          <p:cNvPr id="296" name="Google Shape;296;p54"/>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297" name="Google Shape;297;p54"/>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Hands.png" id="298" name="Google Shape;298;p54"/>
          <p:cNvPicPr preferRelativeResize="0"/>
          <p:nvPr/>
        </p:nvPicPr>
        <p:blipFill>
          <a:blip r:embed="rId2">
            <a:alphaModFix/>
          </a:blip>
          <a:stretch>
            <a:fillRect/>
          </a:stretch>
        </p:blipFill>
        <p:spPr>
          <a:xfrm>
            <a:off x="11106125" y="268155"/>
            <a:ext cx="933900" cy="96452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cSld name="TITLE_AND_BODY_2_1_1_1_1">
    <p:spTree>
      <p:nvGrpSpPr>
        <p:cNvPr id="299" name="Shape 299"/>
        <p:cNvGrpSpPr/>
        <p:nvPr/>
      </p:nvGrpSpPr>
      <p:grpSpPr>
        <a:xfrm>
          <a:off x="0" y="0"/>
          <a:ext cx="0" cy="0"/>
          <a:chOff x="0" y="0"/>
          <a:chExt cx="0" cy="0"/>
        </a:xfrm>
      </p:grpSpPr>
      <p:sp>
        <p:nvSpPr>
          <p:cNvPr id="300" name="Google Shape;300;p55"/>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301" name="Google Shape;301;p55"/>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DSemo.png" id="302" name="Google Shape;302;p55"/>
          <p:cNvPicPr preferRelativeResize="0"/>
          <p:nvPr/>
        </p:nvPicPr>
        <p:blipFill>
          <a:blip r:embed="rId2">
            <a:alphaModFix/>
          </a:blip>
          <a:stretch>
            <a:fillRect/>
          </a:stretch>
        </p:blipFill>
        <p:spPr>
          <a:xfrm>
            <a:off x="11106125" y="230675"/>
            <a:ext cx="891700" cy="93116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p:cSld name="TITLE_AND_BODY_2_1_1_1_1_1">
    <p:spTree>
      <p:nvGrpSpPr>
        <p:cNvPr id="303" name="Shape 303"/>
        <p:cNvGrpSpPr/>
        <p:nvPr/>
      </p:nvGrpSpPr>
      <p:grpSpPr>
        <a:xfrm>
          <a:off x="0" y="0"/>
          <a:ext cx="0" cy="0"/>
          <a:chOff x="0" y="0"/>
          <a:chExt cx="0" cy="0"/>
        </a:xfrm>
      </p:grpSpPr>
      <p:sp>
        <p:nvSpPr>
          <p:cNvPr id="304" name="Google Shape;304;p56"/>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305" name="Google Shape;305;p56"/>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DoNow.png" id="306" name="Google Shape;306;p56"/>
          <p:cNvPicPr preferRelativeResize="0"/>
          <p:nvPr/>
        </p:nvPicPr>
        <p:blipFill>
          <a:blip r:embed="rId2">
            <a:alphaModFix/>
          </a:blip>
          <a:stretch>
            <a:fillRect/>
          </a:stretch>
        </p:blipFill>
        <p:spPr>
          <a:xfrm>
            <a:off x="11082525" y="230675"/>
            <a:ext cx="938887" cy="9311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TITLE_AND_BODY_2_1_1_1_1_1_1">
    <p:spTree>
      <p:nvGrpSpPr>
        <p:cNvPr id="307" name="Shape 307"/>
        <p:cNvGrpSpPr/>
        <p:nvPr/>
      </p:nvGrpSpPr>
      <p:grpSpPr>
        <a:xfrm>
          <a:off x="0" y="0"/>
          <a:ext cx="0" cy="0"/>
          <a:chOff x="0" y="0"/>
          <a:chExt cx="0" cy="0"/>
        </a:xfrm>
      </p:grpSpPr>
      <p:sp>
        <p:nvSpPr>
          <p:cNvPr id="308" name="Google Shape;308;p57"/>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309" name="Google Shape;309;p57"/>
          <p:cNvSpPr txBox="1"/>
          <p:nvPr>
            <p:ph idx="1" type="body"/>
          </p:nvPr>
        </p:nvSpPr>
        <p:spPr>
          <a:xfrm>
            <a:off x="415475" y="1020500"/>
            <a:ext cx="10707000" cy="5033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Case.png" id="310" name="Google Shape;310;p57"/>
          <p:cNvPicPr preferRelativeResize="0"/>
          <p:nvPr/>
        </p:nvPicPr>
        <p:blipFill>
          <a:blip r:embed="rId2">
            <a:alphaModFix/>
          </a:blip>
          <a:stretch>
            <a:fillRect/>
          </a:stretch>
        </p:blipFill>
        <p:spPr>
          <a:xfrm>
            <a:off x="11082526" y="211650"/>
            <a:ext cx="938875" cy="95427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slide">
  <p:cSld name="TITLE_AND_BODY_1">
    <p:spTree>
      <p:nvGrpSpPr>
        <p:cNvPr id="311" name="Shape 311"/>
        <p:cNvGrpSpPr/>
        <p:nvPr/>
      </p:nvGrpSpPr>
      <p:grpSpPr>
        <a:xfrm>
          <a:off x="0" y="0"/>
          <a:ext cx="0" cy="0"/>
          <a:chOff x="0" y="0"/>
          <a:chExt cx="0" cy="0"/>
        </a:xfrm>
      </p:grpSpPr>
      <p:sp>
        <p:nvSpPr>
          <p:cNvPr id="312" name="Google Shape;312;p58"/>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313" name="Google Shape;313;p58"/>
          <p:cNvSpPr txBox="1"/>
          <p:nvPr>
            <p:ph idx="1" type="body"/>
          </p:nvPr>
        </p:nvSpPr>
        <p:spPr>
          <a:xfrm>
            <a:off x="4034800" y="1259950"/>
            <a:ext cx="7728300" cy="5030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4" name="Shape 314"/>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15" name="Shape 315"/>
        <p:cNvGrpSpPr/>
        <p:nvPr/>
      </p:nvGrpSpPr>
      <p:grpSpPr>
        <a:xfrm>
          <a:off x="0" y="0"/>
          <a:ext cx="0" cy="0"/>
          <a:chOff x="0" y="0"/>
          <a:chExt cx="0" cy="0"/>
        </a:xfrm>
      </p:grpSpPr>
      <p:sp>
        <p:nvSpPr>
          <p:cNvPr id="316" name="Google Shape;316;p60"/>
          <p:cNvSpPr txBox="1"/>
          <p:nvPr>
            <p:ph idx="1" type="subTitle"/>
          </p:nvPr>
        </p:nvSpPr>
        <p:spPr>
          <a:xfrm>
            <a:off x="172944" y="3598867"/>
            <a:ext cx="11357100" cy="1056900"/>
          </a:xfrm>
          <a:prstGeom prst="rect">
            <a:avLst/>
          </a:prstGeom>
          <a:noFill/>
          <a:ln>
            <a:noFill/>
          </a:ln>
        </p:spPr>
        <p:txBody>
          <a:bodyPr anchorCtr="0" anchor="ctr" bIns="121875" lIns="121875" spcFirstLastPara="1" rIns="121875" wrap="square" tIns="121875"/>
          <a:lstStyle>
            <a:lvl1pPr lvl="0" rtl="0">
              <a:lnSpc>
                <a:spcPct val="100000"/>
              </a:lnSpc>
              <a:spcBef>
                <a:spcPts val="0"/>
              </a:spcBef>
              <a:spcAft>
                <a:spcPts val="0"/>
              </a:spcAft>
              <a:buClr>
                <a:srgbClr val="434343"/>
              </a:buClr>
              <a:buSzPts val="2700"/>
              <a:buFont typeface="Roboto"/>
              <a:buNone/>
              <a:defRPr sz="2700">
                <a:solidFill>
                  <a:srgbClr val="434343"/>
                </a:solidFill>
                <a:latin typeface="Roboto"/>
                <a:ea typeface="Roboto"/>
                <a:cs typeface="Roboto"/>
                <a:sym typeface="Roboto"/>
              </a:defRPr>
            </a:lvl1pPr>
            <a:lvl2pPr lvl="1" rtl="0">
              <a:lnSpc>
                <a:spcPct val="100000"/>
              </a:lnSpc>
              <a:spcBef>
                <a:spcPts val="0"/>
              </a:spcBef>
              <a:spcAft>
                <a:spcPts val="0"/>
              </a:spcAft>
              <a:buSzPts val="3200"/>
              <a:buFont typeface="Roboto"/>
              <a:buNone/>
              <a:defRPr sz="3200">
                <a:latin typeface="Roboto"/>
                <a:ea typeface="Roboto"/>
                <a:cs typeface="Roboto"/>
                <a:sym typeface="Roboto"/>
              </a:defRPr>
            </a:lvl2pPr>
            <a:lvl3pPr lvl="2" rtl="0">
              <a:lnSpc>
                <a:spcPct val="100000"/>
              </a:lnSpc>
              <a:spcBef>
                <a:spcPts val="0"/>
              </a:spcBef>
              <a:spcAft>
                <a:spcPts val="0"/>
              </a:spcAft>
              <a:buSzPts val="3200"/>
              <a:buFont typeface="Roboto"/>
              <a:buNone/>
              <a:defRPr sz="3200">
                <a:latin typeface="Roboto"/>
                <a:ea typeface="Roboto"/>
                <a:cs typeface="Roboto"/>
                <a:sym typeface="Roboto"/>
              </a:defRPr>
            </a:lvl3pPr>
            <a:lvl4pPr lvl="3" rtl="0">
              <a:lnSpc>
                <a:spcPct val="100000"/>
              </a:lnSpc>
              <a:spcBef>
                <a:spcPts val="0"/>
              </a:spcBef>
              <a:spcAft>
                <a:spcPts val="0"/>
              </a:spcAft>
              <a:buSzPts val="3200"/>
              <a:buFont typeface="Roboto"/>
              <a:buNone/>
              <a:defRPr sz="3200">
                <a:latin typeface="Roboto"/>
                <a:ea typeface="Roboto"/>
                <a:cs typeface="Roboto"/>
                <a:sym typeface="Roboto"/>
              </a:defRPr>
            </a:lvl4pPr>
            <a:lvl5pPr lvl="4" rtl="0">
              <a:lnSpc>
                <a:spcPct val="100000"/>
              </a:lnSpc>
              <a:spcBef>
                <a:spcPts val="0"/>
              </a:spcBef>
              <a:spcAft>
                <a:spcPts val="0"/>
              </a:spcAft>
              <a:buSzPts val="3200"/>
              <a:buFont typeface="Roboto"/>
              <a:buNone/>
              <a:defRPr sz="3200">
                <a:latin typeface="Roboto"/>
                <a:ea typeface="Roboto"/>
                <a:cs typeface="Roboto"/>
                <a:sym typeface="Roboto"/>
              </a:defRPr>
            </a:lvl5pPr>
            <a:lvl6pPr lvl="5" rtl="0">
              <a:lnSpc>
                <a:spcPct val="100000"/>
              </a:lnSpc>
              <a:spcBef>
                <a:spcPts val="0"/>
              </a:spcBef>
              <a:spcAft>
                <a:spcPts val="0"/>
              </a:spcAft>
              <a:buSzPts val="3200"/>
              <a:buFont typeface="Roboto"/>
              <a:buNone/>
              <a:defRPr sz="3200">
                <a:latin typeface="Roboto"/>
                <a:ea typeface="Roboto"/>
                <a:cs typeface="Roboto"/>
                <a:sym typeface="Roboto"/>
              </a:defRPr>
            </a:lvl6pPr>
            <a:lvl7pPr lvl="6" rtl="0">
              <a:lnSpc>
                <a:spcPct val="100000"/>
              </a:lnSpc>
              <a:spcBef>
                <a:spcPts val="0"/>
              </a:spcBef>
              <a:spcAft>
                <a:spcPts val="0"/>
              </a:spcAft>
              <a:buSzPts val="3200"/>
              <a:buFont typeface="Roboto"/>
              <a:buNone/>
              <a:defRPr sz="3200">
                <a:latin typeface="Roboto"/>
                <a:ea typeface="Roboto"/>
                <a:cs typeface="Roboto"/>
                <a:sym typeface="Roboto"/>
              </a:defRPr>
            </a:lvl7pPr>
            <a:lvl8pPr lvl="7" rtl="0">
              <a:lnSpc>
                <a:spcPct val="100000"/>
              </a:lnSpc>
              <a:spcBef>
                <a:spcPts val="0"/>
              </a:spcBef>
              <a:spcAft>
                <a:spcPts val="0"/>
              </a:spcAft>
              <a:buSzPts val="3200"/>
              <a:buFont typeface="Roboto"/>
              <a:buNone/>
              <a:defRPr sz="3200">
                <a:latin typeface="Roboto"/>
                <a:ea typeface="Roboto"/>
                <a:cs typeface="Roboto"/>
                <a:sym typeface="Roboto"/>
              </a:defRPr>
            </a:lvl8pPr>
            <a:lvl9pPr lvl="8" rtl="0">
              <a:lnSpc>
                <a:spcPct val="100000"/>
              </a:lnSpc>
              <a:spcBef>
                <a:spcPts val="0"/>
              </a:spcBef>
              <a:spcAft>
                <a:spcPts val="0"/>
              </a:spcAft>
              <a:buSzPts val="3200"/>
              <a:buFont typeface="Roboto"/>
              <a:buNone/>
              <a:defRPr sz="3200">
                <a:latin typeface="Roboto"/>
                <a:ea typeface="Roboto"/>
                <a:cs typeface="Roboto"/>
                <a:sym typeface="Roboto"/>
              </a:defRPr>
            </a:lvl9pPr>
          </a:lstStyle>
          <a:p/>
        </p:txBody>
      </p:sp>
      <p:sp>
        <p:nvSpPr>
          <p:cNvPr id="317" name="Google Shape;317;p60"/>
          <p:cNvSpPr txBox="1"/>
          <p:nvPr>
            <p:ph type="ctrTitle"/>
          </p:nvPr>
        </p:nvSpPr>
        <p:spPr>
          <a:xfrm>
            <a:off x="172944" y="2492800"/>
            <a:ext cx="11357100" cy="10569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4285F4"/>
              </a:buClr>
              <a:buSzPts val="4800"/>
              <a:buFont typeface="Roboto"/>
              <a:buChar char="●"/>
              <a:defRPr b="1" sz="4800">
                <a:solidFill>
                  <a:srgbClr val="4285F4"/>
                </a:solidFill>
                <a:latin typeface="Roboto"/>
                <a:ea typeface="Roboto"/>
                <a:cs typeface="Roboto"/>
                <a:sym typeface="Roboto"/>
              </a:defRPr>
            </a:lvl1pPr>
            <a:lvl2pPr lvl="1" rtl="0">
              <a:spcBef>
                <a:spcPts val="0"/>
              </a:spcBef>
              <a:spcAft>
                <a:spcPts val="0"/>
              </a:spcAft>
              <a:buClr>
                <a:srgbClr val="1155CC"/>
              </a:buClr>
              <a:buSzPts val="4800"/>
              <a:buChar char="○"/>
              <a:defRPr b="1" sz="4800">
                <a:solidFill>
                  <a:srgbClr val="1155CC"/>
                </a:solidFill>
              </a:defRPr>
            </a:lvl2pPr>
            <a:lvl3pPr lvl="2" rtl="0">
              <a:spcBef>
                <a:spcPts val="0"/>
              </a:spcBef>
              <a:spcAft>
                <a:spcPts val="0"/>
              </a:spcAft>
              <a:buClr>
                <a:srgbClr val="1155CC"/>
              </a:buClr>
              <a:buSzPts val="4800"/>
              <a:buChar char="■"/>
              <a:defRPr b="1" sz="4800">
                <a:solidFill>
                  <a:srgbClr val="1155CC"/>
                </a:solidFill>
              </a:defRPr>
            </a:lvl3pPr>
            <a:lvl4pPr lvl="3" rtl="0">
              <a:spcBef>
                <a:spcPts val="0"/>
              </a:spcBef>
              <a:spcAft>
                <a:spcPts val="0"/>
              </a:spcAft>
              <a:buClr>
                <a:srgbClr val="1155CC"/>
              </a:buClr>
              <a:buSzPts val="4800"/>
              <a:buChar char="●"/>
              <a:defRPr b="1" sz="4800">
                <a:solidFill>
                  <a:srgbClr val="1155CC"/>
                </a:solidFill>
              </a:defRPr>
            </a:lvl4pPr>
            <a:lvl5pPr lvl="4" rtl="0">
              <a:spcBef>
                <a:spcPts val="0"/>
              </a:spcBef>
              <a:spcAft>
                <a:spcPts val="0"/>
              </a:spcAft>
              <a:buClr>
                <a:srgbClr val="1155CC"/>
              </a:buClr>
              <a:buSzPts val="4800"/>
              <a:buChar char="○"/>
              <a:defRPr b="1" sz="4800">
                <a:solidFill>
                  <a:srgbClr val="1155CC"/>
                </a:solidFill>
              </a:defRPr>
            </a:lvl5pPr>
            <a:lvl6pPr lvl="5" rtl="0">
              <a:spcBef>
                <a:spcPts val="0"/>
              </a:spcBef>
              <a:spcAft>
                <a:spcPts val="0"/>
              </a:spcAft>
              <a:buClr>
                <a:srgbClr val="1155CC"/>
              </a:buClr>
              <a:buSzPts val="4800"/>
              <a:buChar char="■"/>
              <a:defRPr b="1" sz="4800">
                <a:solidFill>
                  <a:srgbClr val="1155CC"/>
                </a:solidFill>
              </a:defRPr>
            </a:lvl6pPr>
            <a:lvl7pPr lvl="6" rtl="0">
              <a:spcBef>
                <a:spcPts val="0"/>
              </a:spcBef>
              <a:spcAft>
                <a:spcPts val="0"/>
              </a:spcAft>
              <a:buClr>
                <a:srgbClr val="1155CC"/>
              </a:buClr>
              <a:buSzPts val="4800"/>
              <a:buChar char="●"/>
              <a:defRPr b="1" sz="4800">
                <a:solidFill>
                  <a:srgbClr val="1155CC"/>
                </a:solidFill>
              </a:defRPr>
            </a:lvl7pPr>
            <a:lvl8pPr lvl="7" rtl="0">
              <a:spcBef>
                <a:spcPts val="0"/>
              </a:spcBef>
              <a:spcAft>
                <a:spcPts val="0"/>
              </a:spcAft>
              <a:buClr>
                <a:srgbClr val="1155CC"/>
              </a:buClr>
              <a:buSzPts val="4800"/>
              <a:buChar char="○"/>
              <a:defRPr b="1" sz="4800">
                <a:solidFill>
                  <a:srgbClr val="1155CC"/>
                </a:solidFill>
              </a:defRPr>
            </a:lvl8pPr>
            <a:lvl9pPr lvl="8" rtl="0">
              <a:spcBef>
                <a:spcPts val="0"/>
              </a:spcBef>
              <a:spcAft>
                <a:spcPts val="0"/>
              </a:spcAft>
              <a:buClr>
                <a:srgbClr val="1155CC"/>
              </a:buClr>
              <a:buSzPts val="4800"/>
              <a:buChar char="■"/>
              <a:defRPr b="1" sz="4800">
                <a:solidFill>
                  <a:srgbClr val="1155CC"/>
                </a:solidFill>
              </a:defRPr>
            </a:lvl9pPr>
          </a:lstStyle>
          <a:p/>
        </p:txBody>
      </p:sp>
      <p:pic>
        <p:nvPicPr>
          <p:cNvPr descr="Logo_Color_Transparent%20(004).jpg" id="318" name="Google Shape;318;p60"/>
          <p:cNvPicPr preferRelativeResize="0"/>
          <p:nvPr/>
        </p:nvPicPr>
        <p:blipFill>
          <a:blip r:embed="rId2">
            <a:alphaModFix/>
          </a:blip>
          <a:stretch>
            <a:fillRect/>
          </a:stretch>
        </p:blipFill>
        <p:spPr>
          <a:xfrm>
            <a:off x="172953" y="461547"/>
            <a:ext cx="5543625" cy="1289225"/>
          </a:xfrm>
          <a:prstGeom prst="rect">
            <a:avLst/>
          </a:prstGeom>
          <a:noFill/>
          <a:ln>
            <a:noFill/>
          </a:ln>
        </p:spPr>
      </p:pic>
      <p:sp>
        <p:nvSpPr>
          <p:cNvPr id="319" name="Google Shape;319;p60"/>
          <p:cNvSpPr/>
          <p:nvPr/>
        </p:nvSpPr>
        <p:spPr>
          <a:xfrm>
            <a:off x="0" y="-23800"/>
            <a:ext cx="12188100" cy="167100"/>
          </a:xfrm>
          <a:prstGeom prst="rect">
            <a:avLst/>
          </a:prstGeom>
          <a:solidFill>
            <a:srgbClr val="07427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320" name="Shape 320"/>
        <p:cNvGrpSpPr/>
        <p:nvPr/>
      </p:nvGrpSpPr>
      <p:grpSpPr>
        <a:xfrm>
          <a:off x="0" y="0"/>
          <a:ext cx="0" cy="0"/>
          <a:chOff x="0" y="0"/>
          <a:chExt cx="0" cy="0"/>
        </a:xfrm>
      </p:grpSpPr>
      <p:sp>
        <p:nvSpPr>
          <p:cNvPr id="321" name="Google Shape;321;p61"/>
          <p:cNvSpPr txBox="1"/>
          <p:nvPr>
            <p:ph type="title"/>
          </p:nvPr>
        </p:nvSpPr>
        <p:spPr>
          <a:xfrm>
            <a:off x="1400779" y="214127"/>
            <a:ext cx="9333900" cy="627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1400"/>
              <a:buChar char="●"/>
              <a:defRPr b="1" sz="3700">
                <a:solidFill>
                  <a:srgbClr val="000000"/>
                </a:solidFill>
                <a:latin typeface="Tahoma"/>
                <a:ea typeface="Tahoma"/>
                <a:cs typeface="Tahoma"/>
                <a:sym typeface="Tahoma"/>
              </a:defRPr>
            </a:lvl1pPr>
            <a:lvl2pPr lvl="1" rtl="0" algn="ctr">
              <a:spcBef>
                <a:spcPts val="0"/>
              </a:spcBef>
              <a:spcAft>
                <a:spcPts val="0"/>
              </a:spcAft>
              <a:buSzPts val="1400"/>
              <a:buChar char="○"/>
              <a:defRPr b="1" sz="3700">
                <a:solidFill>
                  <a:srgbClr val="000000"/>
                </a:solidFill>
                <a:latin typeface="Arial"/>
                <a:ea typeface="Arial"/>
                <a:cs typeface="Arial"/>
                <a:sym typeface="Arial"/>
              </a:defRPr>
            </a:lvl2pPr>
            <a:lvl3pPr lvl="2" rtl="0" algn="ctr">
              <a:spcBef>
                <a:spcPts val="0"/>
              </a:spcBef>
              <a:spcAft>
                <a:spcPts val="0"/>
              </a:spcAft>
              <a:buSzPts val="1400"/>
              <a:buChar char="■"/>
              <a:defRPr b="1" sz="3700">
                <a:solidFill>
                  <a:srgbClr val="000000"/>
                </a:solidFill>
                <a:latin typeface="Arial"/>
                <a:ea typeface="Arial"/>
                <a:cs typeface="Arial"/>
                <a:sym typeface="Arial"/>
              </a:defRPr>
            </a:lvl3pPr>
            <a:lvl4pPr lvl="3" rtl="0" algn="ctr">
              <a:spcBef>
                <a:spcPts val="0"/>
              </a:spcBef>
              <a:spcAft>
                <a:spcPts val="0"/>
              </a:spcAft>
              <a:buSzPts val="1400"/>
              <a:buChar char="●"/>
              <a:defRPr b="1" sz="3700">
                <a:solidFill>
                  <a:srgbClr val="000000"/>
                </a:solidFill>
                <a:latin typeface="Arial"/>
                <a:ea typeface="Arial"/>
                <a:cs typeface="Arial"/>
                <a:sym typeface="Arial"/>
              </a:defRPr>
            </a:lvl4pPr>
            <a:lvl5pPr lvl="4" rtl="0" algn="ctr">
              <a:spcBef>
                <a:spcPts val="0"/>
              </a:spcBef>
              <a:spcAft>
                <a:spcPts val="0"/>
              </a:spcAft>
              <a:buSzPts val="1400"/>
              <a:buChar char="○"/>
              <a:defRPr b="1" sz="3700">
                <a:solidFill>
                  <a:srgbClr val="000000"/>
                </a:solidFill>
                <a:latin typeface="Arial"/>
                <a:ea typeface="Arial"/>
                <a:cs typeface="Arial"/>
                <a:sym typeface="Arial"/>
              </a:defRPr>
            </a:lvl5pPr>
            <a:lvl6pPr lvl="5" marL="609600" rtl="0" algn="ctr">
              <a:spcBef>
                <a:spcPts val="0"/>
              </a:spcBef>
              <a:spcAft>
                <a:spcPts val="0"/>
              </a:spcAft>
              <a:buSzPts val="1400"/>
              <a:buChar char="■"/>
              <a:defRPr b="1" sz="3700">
                <a:solidFill>
                  <a:srgbClr val="000000"/>
                </a:solidFill>
                <a:latin typeface="Arial"/>
                <a:ea typeface="Arial"/>
                <a:cs typeface="Arial"/>
                <a:sym typeface="Arial"/>
              </a:defRPr>
            </a:lvl6pPr>
            <a:lvl7pPr lvl="6" marL="1219200" rtl="0" algn="ctr">
              <a:spcBef>
                <a:spcPts val="0"/>
              </a:spcBef>
              <a:spcAft>
                <a:spcPts val="0"/>
              </a:spcAft>
              <a:buSzPts val="1400"/>
              <a:buChar char="●"/>
              <a:defRPr b="1" sz="3700">
                <a:solidFill>
                  <a:srgbClr val="000000"/>
                </a:solidFill>
                <a:latin typeface="Arial"/>
                <a:ea typeface="Arial"/>
                <a:cs typeface="Arial"/>
                <a:sym typeface="Arial"/>
              </a:defRPr>
            </a:lvl7pPr>
            <a:lvl8pPr lvl="7" marL="1828800" rtl="0" algn="ctr">
              <a:spcBef>
                <a:spcPts val="0"/>
              </a:spcBef>
              <a:spcAft>
                <a:spcPts val="0"/>
              </a:spcAft>
              <a:buSzPts val="1400"/>
              <a:buChar char="○"/>
              <a:defRPr b="1" sz="3700">
                <a:solidFill>
                  <a:srgbClr val="000000"/>
                </a:solidFill>
                <a:latin typeface="Arial"/>
                <a:ea typeface="Arial"/>
                <a:cs typeface="Arial"/>
                <a:sym typeface="Arial"/>
              </a:defRPr>
            </a:lvl8pPr>
            <a:lvl9pPr lvl="8" marL="2438400" rtl="0" algn="ctr">
              <a:spcBef>
                <a:spcPts val="0"/>
              </a:spcBef>
              <a:spcAft>
                <a:spcPts val="0"/>
              </a:spcAft>
              <a:buSzPts val="1400"/>
              <a:buChar char="■"/>
              <a:defRPr b="1" sz="3700">
                <a:solidFill>
                  <a:srgbClr val="000000"/>
                </a:solidFill>
                <a:latin typeface="Arial"/>
                <a:ea typeface="Arial"/>
                <a:cs typeface="Arial"/>
                <a:sym typeface="Arial"/>
              </a:defRPr>
            </a:lvl9pPr>
          </a:lstStyle>
          <a:p/>
        </p:txBody>
      </p:sp>
      <p:sp>
        <p:nvSpPr>
          <p:cNvPr id="322" name="Google Shape;322;p61"/>
          <p:cNvSpPr txBox="1"/>
          <p:nvPr>
            <p:ph idx="1" type="body"/>
          </p:nvPr>
        </p:nvSpPr>
        <p:spPr>
          <a:xfrm>
            <a:off x="351975" y="1264025"/>
            <a:ext cx="11127300" cy="49377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Font typeface="Open Sans"/>
              <a:buChar char="●"/>
              <a:defRPr>
                <a:latin typeface="Open Sans"/>
                <a:ea typeface="Open Sans"/>
                <a:cs typeface="Open Sans"/>
                <a:sym typeface="Open Sans"/>
              </a:defRPr>
            </a:lvl1pPr>
            <a:lvl2pPr indent="-317500" lvl="1" marL="914400" rtl="0">
              <a:spcBef>
                <a:spcPts val="0"/>
              </a:spcBef>
              <a:spcAft>
                <a:spcPts val="0"/>
              </a:spcAft>
              <a:buSzPts val="1400"/>
              <a:buFont typeface="Open Sans"/>
              <a:buChar char="○"/>
              <a:defRPr>
                <a:latin typeface="Open Sans"/>
                <a:ea typeface="Open Sans"/>
                <a:cs typeface="Open Sans"/>
                <a:sym typeface="Open Sans"/>
              </a:defRPr>
            </a:lvl2pPr>
            <a:lvl3pPr indent="-317500" lvl="2" marL="1371600" rtl="0">
              <a:spcBef>
                <a:spcPts val="0"/>
              </a:spcBef>
              <a:spcAft>
                <a:spcPts val="0"/>
              </a:spcAft>
              <a:buSzPts val="1400"/>
              <a:buFont typeface="Open Sans"/>
              <a:buChar char="■"/>
              <a:defRPr>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6pPr>
            <a:lvl7pPr indent="-317500" lvl="6" marL="32004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7pPr>
            <a:lvl8pPr indent="-317500" lvl="7" marL="36576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8pPr>
            <a:lvl9pPr indent="-317500" lvl="8" marL="41148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Layout">
  <p:cSld name="Group Exercise Layout_1">
    <p:spTree>
      <p:nvGrpSpPr>
        <p:cNvPr id="323" name="Shape 323"/>
        <p:cNvGrpSpPr/>
        <p:nvPr/>
      </p:nvGrpSpPr>
      <p:grpSpPr>
        <a:xfrm>
          <a:off x="0" y="0"/>
          <a:ext cx="0" cy="0"/>
          <a:chOff x="0" y="0"/>
          <a:chExt cx="0" cy="0"/>
        </a:xfrm>
      </p:grpSpPr>
      <p:pic>
        <p:nvPicPr>
          <p:cNvPr descr="Do Now.png" id="324" name="Google Shape;324;p62"/>
          <p:cNvPicPr preferRelativeResize="0"/>
          <p:nvPr/>
        </p:nvPicPr>
        <p:blipFill>
          <a:blip r:embed="rId2">
            <a:alphaModFix/>
          </a:blip>
          <a:stretch>
            <a:fillRect/>
          </a:stretch>
        </p:blipFill>
        <p:spPr>
          <a:xfrm>
            <a:off x="10912497" y="303713"/>
            <a:ext cx="746183" cy="740045"/>
          </a:xfrm>
          <a:prstGeom prst="rect">
            <a:avLst/>
          </a:prstGeom>
          <a:noFill/>
          <a:ln>
            <a:noFill/>
          </a:ln>
        </p:spPr>
      </p:pic>
      <p:sp>
        <p:nvSpPr>
          <p:cNvPr id="325" name="Google Shape;325;p62"/>
          <p:cNvSpPr txBox="1"/>
          <p:nvPr>
            <p:ph type="title"/>
          </p:nvPr>
        </p:nvSpPr>
        <p:spPr>
          <a:xfrm>
            <a:off x="1400779" y="214127"/>
            <a:ext cx="9333900" cy="627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1400"/>
              <a:buChar char="●"/>
              <a:defRPr b="1" sz="3700">
                <a:solidFill>
                  <a:srgbClr val="000000"/>
                </a:solidFill>
                <a:latin typeface="Tahoma"/>
                <a:ea typeface="Tahoma"/>
                <a:cs typeface="Tahoma"/>
                <a:sym typeface="Tahoma"/>
              </a:defRPr>
            </a:lvl1pPr>
            <a:lvl2pPr lvl="1" rtl="0" algn="ctr">
              <a:spcBef>
                <a:spcPts val="0"/>
              </a:spcBef>
              <a:spcAft>
                <a:spcPts val="0"/>
              </a:spcAft>
              <a:buSzPts val="1400"/>
              <a:buChar char="○"/>
              <a:defRPr b="1" sz="3700">
                <a:solidFill>
                  <a:srgbClr val="000000"/>
                </a:solidFill>
                <a:latin typeface="Arial"/>
                <a:ea typeface="Arial"/>
                <a:cs typeface="Arial"/>
                <a:sym typeface="Arial"/>
              </a:defRPr>
            </a:lvl2pPr>
            <a:lvl3pPr lvl="2" rtl="0" algn="ctr">
              <a:spcBef>
                <a:spcPts val="0"/>
              </a:spcBef>
              <a:spcAft>
                <a:spcPts val="0"/>
              </a:spcAft>
              <a:buSzPts val="1400"/>
              <a:buChar char="■"/>
              <a:defRPr b="1" sz="3700">
                <a:solidFill>
                  <a:srgbClr val="000000"/>
                </a:solidFill>
                <a:latin typeface="Arial"/>
                <a:ea typeface="Arial"/>
                <a:cs typeface="Arial"/>
                <a:sym typeface="Arial"/>
              </a:defRPr>
            </a:lvl3pPr>
            <a:lvl4pPr lvl="3" rtl="0" algn="ctr">
              <a:spcBef>
                <a:spcPts val="0"/>
              </a:spcBef>
              <a:spcAft>
                <a:spcPts val="0"/>
              </a:spcAft>
              <a:buSzPts val="1400"/>
              <a:buChar char="●"/>
              <a:defRPr b="1" sz="3700">
                <a:solidFill>
                  <a:srgbClr val="000000"/>
                </a:solidFill>
                <a:latin typeface="Arial"/>
                <a:ea typeface="Arial"/>
                <a:cs typeface="Arial"/>
                <a:sym typeface="Arial"/>
              </a:defRPr>
            </a:lvl4pPr>
            <a:lvl5pPr lvl="4" rtl="0" algn="ctr">
              <a:spcBef>
                <a:spcPts val="0"/>
              </a:spcBef>
              <a:spcAft>
                <a:spcPts val="0"/>
              </a:spcAft>
              <a:buSzPts val="1400"/>
              <a:buChar char="○"/>
              <a:defRPr b="1" sz="3700">
                <a:solidFill>
                  <a:srgbClr val="000000"/>
                </a:solidFill>
                <a:latin typeface="Arial"/>
                <a:ea typeface="Arial"/>
                <a:cs typeface="Arial"/>
                <a:sym typeface="Arial"/>
              </a:defRPr>
            </a:lvl5pPr>
            <a:lvl6pPr lvl="5" marL="609600" rtl="0" algn="ctr">
              <a:spcBef>
                <a:spcPts val="0"/>
              </a:spcBef>
              <a:spcAft>
                <a:spcPts val="0"/>
              </a:spcAft>
              <a:buSzPts val="1400"/>
              <a:buChar char="■"/>
              <a:defRPr b="1" sz="3700">
                <a:solidFill>
                  <a:srgbClr val="000000"/>
                </a:solidFill>
                <a:latin typeface="Arial"/>
                <a:ea typeface="Arial"/>
                <a:cs typeface="Arial"/>
                <a:sym typeface="Arial"/>
              </a:defRPr>
            </a:lvl6pPr>
            <a:lvl7pPr lvl="6" marL="1219200" rtl="0" algn="ctr">
              <a:spcBef>
                <a:spcPts val="0"/>
              </a:spcBef>
              <a:spcAft>
                <a:spcPts val="0"/>
              </a:spcAft>
              <a:buSzPts val="1400"/>
              <a:buChar char="●"/>
              <a:defRPr b="1" sz="3700">
                <a:solidFill>
                  <a:srgbClr val="000000"/>
                </a:solidFill>
                <a:latin typeface="Arial"/>
                <a:ea typeface="Arial"/>
                <a:cs typeface="Arial"/>
                <a:sym typeface="Arial"/>
              </a:defRPr>
            </a:lvl7pPr>
            <a:lvl8pPr lvl="7" marL="1828800" rtl="0" algn="ctr">
              <a:spcBef>
                <a:spcPts val="0"/>
              </a:spcBef>
              <a:spcAft>
                <a:spcPts val="0"/>
              </a:spcAft>
              <a:buSzPts val="1400"/>
              <a:buChar char="○"/>
              <a:defRPr b="1" sz="3700">
                <a:solidFill>
                  <a:srgbClr val="000000"/>
                </a:solidFill>
                <a:latin typeface="Arial"/>
                <a:ea typeface="Arial"/>
                <a:cs typeface="Arial"/>
                <a:sym typeface="Arial"/>
              </a:defRPr>
            </a:lvl8pPr>
            <a:lvl9pPr lvl="8" marL="2438400" rtl="0" algn="ctr">
              <a:spcBef>
                <a:spcPts val="0"/>
              </a:spcBef>
              <a:spcAft>
                <a:spcPts val="0"/>
              </a:spcAft>
              <a:buSzPts val="1400"/>
              <a:buChar char="■"/>
              <a:defRPr b="1" sz="3700">
                <a:solidFill>
                  <a:srgbClr val="000000"/>
                </a:solidFill>
                <a:latin typeface="Arial"/>
                <a:ea typeface="Arial"/>
                <a:cs typeface="Arial"/>
                <a:sym typeface="Arial"/>
              </a:defRPr>
            </a:lvl9pPr>
          </a:lstStyle>
          <a:p/>
        </p:txBody>
      </p:sp>
      <p:sp>
        <p:nvSpPr>
          <p:cNvPr id="326" name="Google Shape;326;p62"/>
          <p:cNvSpPr txBox="1"/>
          <p:nvPr>
            <p:ph idx="1" type="body"/>
          </p:nvPr>
        </p:nvSpPr>
        <p:spPr>
          <a:xfrm>
            <a:off x="447950" y="1137675"/>
            <a:ext cx="10883400" cy="50619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Font typeface="Open Sans"/>
              <a:buChar char="●"/>
              <a:defRPr>
                <a:latin typeface="Open Sans"/>
                <a:ea typeface="Open Sans"/>
                <a:cs typeface="Open Sans"/>
                <a:sym typeface="Open Sans"/>
              </a:defRPr>
            </a:lvl1pPr>
            <a:lvl2pPr indent="-317500" lvl="1" marL="914400" rtl="0">
              <a:spcBef>
                <a:spcPts val="0"/>
              </a:spcBef>
              <a:spcAft>
                <a:spcPts val="0"/>
              </a:spcAft>
              <a:buSzPts val="1400"/>
              <a:buFont typeface="Open Sans"/>
              <a:buChar char="○"/>
              <a:defRPr>
                <a:latin typeface="Open Sans"/>
                <a:ea typeface="Open Sans"/>
                <a:cs typeface="Open Sans"/>
                <a:sym typeface="Open Sans"/>
              </a:defRPr>
            </a:lvl2pPr>
            <a:lvl3pPr indent="-317500" lvl="2" marL="1371600" rtl="0">
              <a:spcBef>
                <a:spcPts val="0"/>
              </a:spcBef>
              <a:spcAft>
                <a:spcPts val="0"/>
              </a:spcAft>
              <a:buSzPts val="1400"/>
              <a:buFont typeface="Open Sans"/>
              <a:buChar char="■"/>
              <a:defRPr>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6pPr>
            <a:lvl7pPr indent="-317500" lvl="6" marL="32004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7pPr>
            <a:lvl8pPr indent="-317500" lvl="7" marL="36576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8pPr>
            <a:lvl9pPr indent="-317500" lvl="8" marL="41148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oup Exercise Layout">
  <p:cSld name="Group Exercise Layout_2">
    <p:spTree>
      <p:nvGrpSpPr>
        <p:cNvPr id="327" name="Shape 327"/>
        <p:cNvGrpSpPr/>
        <p:nvPr/>
      </p:nvGrpSpPr>
      <p:grpSpPr>
        <a:xfrm>
          <a:off x="0" y="0"/>
          <a:ext cx="0" cy="0"/>
          <a:chOff x="0" y="0"/>
          <a:chExt cx="0" cy="0"/>
        </a:xfrm>
      </p:grpSpPr>
      <p:pic>
        <p:nvPicPr>
          <p:cNvPr descr="Group Exercise.png" id="328" name="Google Shape;328;p63"/>
          <p:cNvPicPr preferRelativeResize="0"/>
          <p:nvPr/>
        </p:nvPicPr>
        <p:blipFill>
          <a:blip r:embed="rId2">
            <a:alphaModFix/>
          </a:blip>
          <a:stretch>
            <a:fillRect/>
          </a:stretch>
        </p:blipFill>
        <p:spPr>
          <a:xfrm>
            <a:off x="10912480" y="291445"/>
            <a:ext cx="746203" cy="764552"/>
          </a:xfrm>
          <a:prstGeom prst="rect">
            <a:avLst/>
          </a:prstGeom>
          <a:noFill/>
          <a:ln>
            <a:noFill/>
          </a:ln>
        </p:spPr>
      </p:pic>
      <p:sp>
        <p:nvSpPr>
          <p:cNvPr id="329" name="Google Shape;329;p63"/>
          <p:cNvSpPr txBox="1"/>
          <p:nvPr>
            <p:ph type="title"/>
          </p:nvPr>
        </p:nvSpPr>
        <p:spPr>
          <a:xfrm>
            <a:off x="1400779" y="214127"/>
            <a:ext cx="9333900" cy="627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1400"/>
              <a:buChar char="●"/>
              <a:defRPr b="1" sz="3700">
                <a:solidFill>
                  <a:srgbClr val="000000"/>
                </a:solidFill>
                <a:latin typeface="Tahoma"/>
                <a:ea typeface="Tahoma"/>
                <a:cs typeface="Tahoma"/>
                <a:sym typeface="Tahoma"/>
              </a:defRPr>
            </a:lvl1pPr>
            <a:lvl2pPr lvl="1" rtl="0" algn="ctr">
              <a:spcBef>
                <a:spcPts val="0"/>
              </a:spcBef>
              <a:spcAft>
                <a:spcPts val="0"/>
              </a:spcAft>
              <a:buSzPts val="1400"/>
              <a:buChar char="○"/>
              <a:defRPr b="1" sz="3700">
                <a:solidFill>
                  <a:srgbClr val="000000"/>
                </a:solidFill>
                <a:latin typeface="Arial"/>
                <a:ea typeface="Arial"/>
                <a:cs typeface="Arial"/>
                <a:sym typeface="Arial"/>
              </a:defRPr>
            </a:lvl2pPr>
            <a:lvl3pPr lvl="2" rtl="0" algn="ctr">
              <a:spcBef>
                <a:spcPts val="0"/>
              </a:spcBef>
              <a:spcAft>
                <a:spcPts val="0"/>
              </a:spcAft>
              <a:buSzPts val="1400"/>
              <a:buChar char="■"/>
              <a:defRPr b="1" sz="3700">
                <a:solidFill>
                  <a:srgbClr val="000000"/>
                </a:solidFill>
                <a:latin typeface="Arial"/>
                <a:ea typeface="Arial"/>
                <a:cs typeface="Arial"/>
                <a:sym typeface="Arial"/>
              </a:defRPr>
            </a:lvl3pPr>
            <a:lvl4pPr lvl="3" rtl="0" algn="ctr">
              <a:spcBef>
                <a:spcPts val="0"/>
              </a:spcBef>
              <a:spcAft>
                <a:spcPts val="0"/>
              </a:spcAft>
              <a:buSzPts val="1400"/>
              <a:buChar char="●"/>
              <a:defRPr b="1" sz="3700">
                <a:solidFill>
                  <a:srgbClr val="000000"/>
                </a:solidFill>
                <a:latin typeface="Arial"/>
                <a:ea typeface="Arial"/>
                <a:cs typeface="Arial"/>
                <a:sym typeface="Arial"/>
              </a:defRPr>
            </a:lvl4pPr>
            <a:lvl5pPr lvl="4" rtl="0" algn="ctr">
              <a:spcBef>
                <a:spcPts val="0"/>
              </a:spcBef>
              <a:spcAft>
                <a:spcPts val="0"/>
              </a:spcAft>
              <a:buSzPts val="1400"/>
              <a:buChar char="○"/>
              <a:defRPr b="1" sz="3700">
                <a:solidFill>
                  <a:srgbClr val="000000"/>
                </a:solidFill>
                <a:latin typeface="Arial"/>
                <a:ea typeface="Arial"/>
                <a:cs typeface="Arial"/>
                <a:sym typeface="Arial"/>
              </a:defRPr>
            </a:lvl5pPr>
            <a:lvl6pPr lvl="5" marL="609600" rtl="0" algn="ctr">
              <a:spcBef>
                <a:spcPts val="0"/>
              </a:spcBef>
              <a:spcAft>
                <a:spcPts val="0"/>
              </a:spcAft>
              <a:buSzPts val="1400"/>
              <a:buChar char="■"/>
              <a:defRPr b="1" sz="3700">
                <a:solidFill>
                  <a:srgbClr val="000000"/>
                </a:solidFill>
                <a:latin typeface="Arial"/>
                <a:ea typeface="Arial"/>
                <a:cs typeface="Arial"/>
                <a:sym typeface="Arial"/>
              </a:defRPr>
            </a:lvl6pPr>
            <a:lvl7pPr lvl="6" marL="1219200" rtl="0" algn="ctr">
              <a:spcBef>
                <a:spcPts val="0"/>
              </a:spcBef>
              <a:spcAft>
                <a:spcPts val="0"/>
              </a:spcAft>
              <a:buSzPts val="1400"/>
              <a:buChar char="●"/>
              <a:defRPr b="1" sz="3700">
                <a:solidFill>
                  <a:srgbClr val="000000"/>
                </a:solidFill>
                <a:latin typeface="Arial"/>
                <a:ea typeface="Arial"/>
                <a:cs typeface="Arial"/>
                <a:sym typeface="Arial"/>
              </a:defRPr>
            </a:lvl7pPr>
            <a:lvl8pPr lvl="7" marL="1828800" rtl="0" algn="ctr">
              <a:spcBef>
                <a:spcPts val="0"/>
              </a:spcBef>
              <a:spcAft>
                <a:spcPts val="0"/>
              </a:spcAft>
              <a:buSzPts val="1400"/>
              <a:buChar char="○"/>
              <a:defRPr b="1" sz="3700">
                <a:solidFill>
                  <a:srgbClr val="000000"/>
                </a:solidFill>
                <a:latin typeface="Arial"/>
                <a:ea typeface="Arial"/>
                <a:cs typeface="Arial"/>
                <a:sym typeface="Arial"/>
              </a:defRPr>
            </a:lvl8pPr>
            <a:lvl9pPr lvl="8" marL="2438400" rtl="0" algn="ctr">
              <a:spcBef>
                <a:spcPts val="0"/>
              </a:spcBef>
              <a:spcAft>
                <a:spcPts val="0"/>
              </a:spcAft>
              <a:buSzPts val="1400"/>
              <a:buChar char="■"/>
              <a:defRPr b="1" sz="3700">
                <a:solidFill>
                  <a:srgbClr val="000000"/>
                </a:solidFill>
                <a:latin typeface="Arial"/>
                <a:ea typeface="Arial"/>
                <a:cs typeface="Arial"/>
                <a:sym typeface="Arial"/>
              </a:defRPr>
            </a:lvl9pPr>
          </a:lstStyle>
          <a:p/>
        </p:txBody>
      </p:sp>
      <p:sp>
        <p:nvSpPr>
          <p:cNvPr id="330" name="Google Shape;330;p63"/>
          <p:cNvSpPr txBox="1"/>
          <p:nvPr>
            <p:ph idx="1" type="body"/>
          </p:nvPr>
        </p:nvSpPr>
        <p:spPr>
          <a:xfrm>
            <a:off x="415950" y="1137675"/>
            <a:ext cx="10915500" cy="50619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Font typeface="Open Sans"/>
              <a:buChar char="●"/>
              <a:defRPr>
                <a:latin typeface="Open Sans"/>
                <a:ea typeface="Open Sans"/>
                <a:cs typeface="Open Sans"/>
                <a:sym typeface="Open Sans"/>
              </a:defRPr>
            </a:lvl1pPr>
            <a:lvl2pPr indent="-317500" lvl="1" marL="914400" rtl="0">
              <a:spcBef>
                <a:spcPts val="0"/>
              </a:spcBef>
              <a:spcAft>
                <a:spcPts val="0"/>
              </a:spcAft>
              <a:buSzPts val="1400"/>
              <a:buFont typeface="Open Sans"/>
              <a:buChar char="○"/>
              <a:defRPr>
                <a:latin typeface="Open Sans"/>
                <a:ea typeface="Open Sans"/>
                <a:cs typeface="Open Sans"/>
                <a:sym typeface="Open Sans"/>
              </a:defRPr>
            </a:lvl2pPr>
            <a:lvl3pPr indent="-317500" lvl="2" marL="1371600" rtl="0">
              <a:spcBef>
                <a:spcPts val="0"/>
              </a:spcBef>
              <a:spcAft>
                <a:spcPts val="0"/>
              </a:spcAft>
              <a:buSzPts val="1400"/>
              <a:buFont typeface="Open Sans"/>
              <a:buChar char="■"/>
              <a:defRPr>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6pPr>
            <a:lvl7pPr indent="-317500" lvl="6" marL="32004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7pPr>
            <a:lvl8pPr indent="-317500" lvl="7" marL="36576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8pPr>
            <a:lvl9pPr indent="-317500" lvl="8" marL="4114800" rtl="0">
              <a:spcBef>
                <a:spcPts val="0"/>
              </a:spcBef>
              <a:spcAft>
                <a:spcPts val="0"/>
              </a:spcAft>
              <a:buSzPts val="1400"/>
              <a:buFont typeface="Open Sans"/>
              <a:buChar char="■"/>
              <a:defRPr sz="19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cSld name="TITLE_AND_BODY_2_1_1_1_1">
    <p:spTree>
      <p:nvGrpSpPr>
        <p:cNvPr id="37" name="Shape 37"/>
        <p:cNvGrpSpPr/>
        <p:nvPr/>
      </p:nvGrpSpPr>
      <p:grpSpPr>
        <a:xfrm>
          <a:off x="0" y="0"/>
          <a:ext cx="0" cy="0"/>
          <a:chOff x="0" y="0"/>
          <a:chExt cx="0" cy="0"/>
        </a:xfrm>
      </p:grpSpPr>
      <p:sp>
        <p:nvSpPr>
          <p:cNvPr id="38" name="Google Shape;38;p7"/>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39" name="Google Shape;39;p7"/>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DSemo.png" id="40" name="Google Shape;40;p7"/>
          <p:cNvPicPr preferRelativeResize="0"/>
          <p:nvPr/>
        </p:nvPicPr>
        <p:blipFill>
          <a:blip r:embed="rId2">
            <a:alphaModFix/>
          </a:blip>
          <a:stretch>
            <a:fillRect/>
          </a:stretch>
        </p:blipFill>
        <p:spPr>
          <a:xfrm>
            <a:off x="11106125" y="230675"/>
            <a:ext cx="891700" cy="931169"/>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35" name="Shape 335"/>
        <p:cNvGrpSpPr/>
        <p:nvPr/>
      </p:nvGrpSpPr>
      <p:grpSpPr>
        <a:xfrm>
          <a:off x="0" y="0"/>
          <a:ext cx="0" cy="0"/>
          <a:chOff x="0" y="0"/>
          <a:chExt cx="0" cy="0"/>
        </a:xfrm>
      </p:grpSpPr>
      <p:sp>
        <p:nvSpPr>
          <p:cNvPr id="336" name="Google Shape;336;p65"/>
          <p:cNvSpPr txBox="1"/>
          <p:nvPr>
            <p:ph type="ctrTitle"/>
          </p:nvPr>
        </p:nvSpPr>
        <p:spPr>
          <a:xfrm>
            <a:off x="415476" y="992767"/>
            <a:ext cx="11357100" cy="2736900"/>
          </a:xfrm>
          <a:prstGeom prst="rect">
            <a:avLst/>
          </a:prstGeom>
        </p:spPr>
        <p:txBody>
          <a:bodyPr anchorCtr="0" anchor="b" bIns="121875" lIns="121875" spcFirstLastPara="1" rIns="121875" wrap="square" tIns="121875"/>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37" name="Google Shape;337;p65"/>
          <p:cNvSpPr txBox="1"/>
          <p:nvPr>
            <p:ph idx="1" type="subTitle"/>
          </p:nvPr>
        </p:nvSpPr>
        <p:spPr>
          <a:xfrm>
            <a:off x="415465" y="3778833"/>
            <a:ext cx="11357100" cy="1056900"/>
          </a:xfrm>
          <a:prstGeom prst="rect">
            <a:avLst/>
          </a:prstGeom>
        </p:spPr>
        <p:txBody>
          <a:bodyPr anchorCtr="0" anchor="t" bIns="121875" lIns="121875" spcFirstLastPara="1" rIns="121875" wrap="square" tIns="121875"/>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338" name="Google Shape;338;p65"/>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39" name="Shape 339"/>
        <p:cNvGrpSpPr/>
        <p:nvPr/>
      </p:nvGrpSpPr>
      <p:grpSpPr>
        <a:xfrm>
          <a:off x="0" y="0"/>
          <a:ext cx="0" cy="0"/>
          <a:chOff x="0" y="0"/>
          <a:chExt cx="0" cy="0"/>
        </a:xfrm>
      </p:grpSpPr>
      <p:sp>
        <p:nvSpPr>
          <p:cNvPr id="340" name="Google Shape;340;p66"/>
          <p:cNvSpPr txBox="1"/>
          <p:nvPr>
            <p:ph type="title"/>
          </p:nvPr>
        </p:nvSpPr>
        <p:spPr>
          <a:xfrm>
            <a:off x="415465" y="2867800"/>
            <a:ext cx="11357100" cy="1122300"/>
          </a:xfrm>
          <a:prstGeom prst="rect">
            <a:avLst/>
          </a:prstGeom>
        </p:spPr>
        <p:txBody>
          <a:bodyPr anchorCtr="0" anchor="ctr" bIns="121875" lIns="121875" spcFirstLastPara="1" rIns="121875" wrap="square" tIns="12187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41" name="Google Shape;341;p66"/>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42" name="Shape 342"/>
        <p:cNvGrpSpPr/>
        <p:nvPr/>
      </p:nvGrpSpPr>
      <p:grpSpPr>
        <a:xfrm>
          <a:off x="0" y="0"/>
          <a:ext cx="0" cy="0"/>
          <a:chOff x="0" y="0"/>
          <a:chExt cx="0" cy="0"/>
        </a:xfrm>
      </p:grpSpPr>
      <p:sp>
        <p:nvSpPr>
          <p:cNvPr id="343" name="Google Shape;343;p67"/>
          <p:cNvSpPr txBox="1"/>
          <p:nvPr>
            <p:ph type="title"/>
          </p:nvPr>
        </p:nvSpPr>
        <p:spPr>
          <a:xfrm>
            <a:off x="415465" y="593367"/>
            <a:ext cx="11357100" cy="763500"/>
          </a:xfrm>
          <a:prstGeom prst="rect">
            <a:avLst/>
          </a:prstGeom>
        </p:spPr>
        <p:txBody>
          <a:bodyPr anchorCtr="0" anchor="t" bIns="121875" lIns="121875" spcFirstLastPara="1" rIns="121875" wrap="square" tIns="121875"/>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44" name="Google Shape;344;p67"/>
          <p:cNvSpPr txBox="1"/>
          <p:nvPr>
            <p:ph idx="1" type="body"/>
          </p:nvPr>
        </p:nvSpPr>
        <p:spPr>
          <a:xfrm>
            <a:off x="415465" y="1536633"/>
            <a:ext cx="11357100" cy="4555200"/>
          </a:xfrm>
          <a:prstGeom prst="rect">
            <a:avLst/>
          </a:prstGeom>
        </p:spPr>
        <p:txBody>
          <a:bodyPr anchorCtr="0" anchor="t" bIns="121875" lIns="121875" spcFirstLastPara="1" rIns="121875" wrap="square" tIns="121875"/>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345" name="Google Shape;345;p67"/>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46" name="Shape 346"/>
        <p:cNvGrpSpPr/>
        <p:nvPr/>
      </p:nvGrpSpPr>
      <p:grpSpPr>
        <a:xfrm>
          <a:off x="0" y="0"/>
          <a:ext cx="0" cy="0"/>
          <a:chOff x="0" y="0"/>
          <a:chExt cx="0" cy="0"/>
        </a:xfrm>
      </p:grpSpPr>
      <p:sp>
        <p:nvSpPr>
          <p:cNvPr id="347" name="Google Shape;347;p68"/>
          <p:cNvSpPr txBox="1"/>
          <p:nvPr>
            <p:ph type="title"/>
          </p:nvPr>
        </p:nvSpPr>
        <p:spPr>
          <a:xfrm>
            <a:off x="415465" y="593367"/>
            <a:ext cx="11357100" cy="763500"/>
          </a:xfrm>
          <a:prstGeom prst="rect">
            <a:avLst/>
          </a:prstGeom>
        </p:spPr>
        <p:txBody>
          <a:bodyPr anchorCtr="0" anchor="t" bIns="121875" lIns="121875" spcFirstLastPara="1" rIns="121875" wrap="square" tIns="121875"/>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48" name="Google Shape;348;p68"/>
          <p:cNvSpPr txBox="1"/>
          <p:nvPr>
            <p:ph idx="1" type="body"/>
          </p:nvPr>
        </p:nvSpPr>
        <p:spPr>
          <a:xfrm>
            <a:off x="415465" y="1536633"/>
            <a:ext cx="5331600" cy="4555200"/>
          </a:xfrm>
          <a:prstGeom prst="rect">
            <a:avLst/>
          </a:prstGeom>
        </p:spPr>
        <p:txBody>
          <a:bodyPr anchorCtr="0" anchor="t" bIns="121875" lIns="121875" spcFirstLastPara="1" rIns="121875" wrap="square" tIns="121875"/>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49" name="Google Shape;349;p68"/>
          <p:cNvSpPr txBox="1"/>
          <p:nvPr>
            <p:ph idx="2" type="body"/>
          </p:nvPr>
        </p:nvSpPr>
        <p:spPr>
          <a:xfrm>
            <a:off x="6441113" y="1536633"/>
            <a:ext cx="5331600" cy="4555200"/>
          </a:xfrm>
          <a:prstGeom prst="rect">
            <a:avLst/>
          </a:prstGeom>
        </p:spPr>
        <p:txBody>
          <a:bodyPr anchorCtr="0" anchor="t" bIns="121875" lIns="121875" spcFirstLastPara="1" rIns="121875" wrap="square" tIns="121875"/>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50" name="Google Shape;350;p68"/>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1" name="Shape 351"/>
        <p:cNvGrpSpPr/>
        <p:nvPr/>
      </p:nvGrpSpPr>
      <p:grpSpPr>
        <a:xfrm>
          <a:off x="0" y="0"/>
          <a:ext cx="0" cy="0"/>
          <a:chOff x="0" y="0"/>
          <a:chExt cx="0" cy="0"/>
        </a:xfrm>
      </p:grpSpPr>
      <p:sp>
        <p:nvSpPr>
          <p:cNvPr id="352" name="Google Shape;352;p69"/>
          <p:cNvSpPr txBox="1"/>
          <p:nvPr>
            <p:ph type="title"/>
          </p:nvPr>
        </p:nvSpPr>
        <p:spPr>
          <a:xfrm>
            <a:off x="415465" y="593367"/>
            <a:ext cx="11357100" cy="763500"/>
          </a:xfrm>
          <a:prstGeom prst="rect">
            <a:avLst/>
          </a:prstGeom>
        </p:spPr>
        <p:txBody>
          <a:bodyPr anchorCtr="0" anchor="t" bIns="121875" lIns="121875" spcFirstLastPara="1" rIns="121875" wrap="square" tIns="121875"/>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53" name="Google Shape;353;p69"/>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4" name="Shape 354"/>
        <p:cNvGrpSpPr/>
        <p:nvPr/>
      </p:nvGrpSpPr>
      <p:grpSpPr>
        <a:xfrm>
          <a:off x="0" y="0"/>
          <a:ext cx="0" cy="0"/>
          <a:chOff x="0" y="0"/>
          <a:chExt cx="0" cy="0"/>
        </a:xfrm>
      </p:grpSpPr>
      <p:sp>
        <p:nvSpPr>
          <p:cNvPr id="355" name="Google Shape;355;p70"/>
          <p:cNvSpPr txBox="1"/>
          <p:nvPr>
            <p:ph type="title"/>
          </p:nvPr>
        </p:nvSpPr>
        <p:spPr>
          <a:xfrm>
            <a:off x="415465" y="740800"/>
            <a:ext cx="3742800" cy="1007700"/>
          </a:xfrm>
          <a:prstGeom prst="rect">
            <a:avLst/>
          </a:prstGeom>
        </p:spPr>
        <p:txBody>
          <a:bodyPr anchorCtr="0" anchor="b" bIns="121875" lIns="121875" spcFirstLastPara="1" rIns="121875" wrap="square" tIns="121875"/>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56" name="Google Shape;356;p70"/>
          <p:cNvSpPr txBox="1"/>
          <p:nvPr>
            <p:ph idx="1" type="body"/>
          </p:nvPr>
        </p:nvSpPr>
        <p:spPr>
          <a:xfrm>
            <a:off x="415465" y="1852800"/>
            <a:ext cx="3742800" cy="4239300"/>
          </a:xfrm>
          <a:prstGeom prst="rect">
            <a:avLst/>
          </a:prstGeom>
        </p:spPr>
        <p:txBody>
          <a:bodyPr anchorCtr="0" anchor="t" bIns="121875" lIns="121875" spcFirstLastPara="1" rIns="121875" wrap="square" tIns="121875"/>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57" name="Google Shape;357;p70"/>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8" name="Shape 358"/>
        <p:cNvGrpSpPr/>
        <p:nvPr/>
      </p:nvGrpSpPr>
      <p:grpSpPr>
        <a:xfrm>
          <a:off x="0" y="0"/>
          <a:ext cx="0" cy="0"/>
          <a:chOff x="0" y="0"/>
          <a:chExt cx="0" cy="0"/>
        </a:xfrm>
      </p:grpSpPr>
      <p:sp>
        <p:nvSpPr>
          <p:cNvPr id="359" name="Google Shape;359;p71"/>
          <p:cNvSpPr txBox="1"/>
          <p:nvPr>
            <p:ph type="title"/>
          </p:nvPr>
        </p:nvSpPr>
        <p:spPr>
          <a:xfrm>
            <a:off x="653455" y="600200"/>
            <a:ext cx="8487600" cy="5454300"/>
          </a:xfrm>
          <a:prstGeom prst="rect">
            <a:avLst/>
          </a:prstGeom>
        </p:spPr>
        <p:txBody>
          <a:bodyPr anchorCtr="0" anchor="ctr" bIns="121875" lIns="121875" spcFirstLastPara="1" rIns="121875" wrap="square" tIns="121875"/>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60" name="Google Shape;360;p71"/>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1" name="Shape 361"/>
        <p:cNvGrpSpPr/>
        <p:nvPr/>
      </p:nvGrpSpPr>
      <p:grpSpPr>
        <a:xfrm>
          <a:off x="0" y="0"/>
          <a:ext cx="0" cy="0"/>
          <a:chOff x="0" y="0"/>
          <a:chExt cx="0" cy="0"/>
        </a:xfrm>
      </p:grpSpPr>
      <p:sp>
        <p:nvSpPr>
          <p:cNvPr id="362" name="Google Shape;362;p72"/>
          <p:cNvSpPr/>
          <p:nvPr/>
        </p:nvSpPr>
        <p:spPr>
          <a:xfrm>
            <a:off x="6094025" y="-167"/>
            <a:ext cx="6093900" cy="68580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63" name="Google Shape;363;p72"/>
          <p:cNvSpPr txBox="1"/>
          <p:nvPr>
            <p:ph type="title"/>
          </p:nvPr>
        </p:nvSpPr>
        <p:spPr>
          <a:xfrm>
            <a:off x="353885" y="1644233"/>
            <a:ext cx="5391900" cy="1976400"/>
          </a:xfrm>
          <a:prstGeom prst="rect">
            <a:avLst/>
          </a:prstGeom>
        </p:spPr>
        <p:txBody>
          <a:bodyPr anchorCtr="0" anchor="b" bIns="121875" lIns="121875" spcFirstLastPara="1" rIns="121875" wrap="square" tIns="121875"/>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64" name="Google Shape;364;p72"/>
          <p:cNvSpPr txBox="1"/>
          <p:nvPr>
            <p:ph idx="1" type="subTitle"/>
          </p:nvPr>
        </p:nvSpPr>
        <p:spPr>
          <a:xfrm>
            <a:off x="353885" y="3737433"/>
            <a:ext cx="5391900" cy="1646700"/>
          </a:xfrm>
          <a:prstGeom prst="rect">
            <a:avLst/>
          </a:prstGeom>
        </p:spPr>
        <p:txBody>
          <a:bodyPr anchorCtr="0" anchor="t" bIns="121875" lIns="121875" spcFirstLastPara="1" rIns="121875" wrap="square" tIns="12187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5" name="Google Shape;365;p72"/>
          <p:cNvSpPr txBox="1"/>
          <p:nvPr>
            <p:ph idx="2" type="body"/>
          </p:nvPr>
        </p:nvSpPr>
        <p:spPr>
          <a:xfrm>
            <a:off x="6583866" y="965433"/>
            <a:ext cx="5114400" cy="4926900"/>
          </a:xfrm>
          <a:prstGeom prst="rect">
            <a:avLst/>
          </a:prstGeom>
        </p:spPr>
        <p:txBody>
          <a:bodyPr anchorCtr="0" anchor="ctr" bIns="121875" lIns="121875" spcFirstLastPara="1" rIns="121875" wrap="square" tIns="121875"/>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366" name="Google Shape;366;p72"/>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67" name="Shape 367"/>
        <p:cNvGrpSpPr/>
        <p:nvPr/>
      </p:nvGrpSpPr>
      <p:grpSpPr>
        <a:xfrm>
          <a:off x="0" y="0"/>
          <a:ext cx="0" cy="0"/>
          <a:chOff x="0" y="0"/>
          <a:chExt cx="0" cy="0"/>
        </a:xfrm>
      </p:grpSpPr>
      <p:sp>
        <p:nvSpPr>
          <p:cNvPr id="368" name="Google Shape;368;p73"/>
          <p:cNvSpPr txBox="1"/>
          <p:nvPr>
            <p:ph idx="1" type="body"/>
          </p:nvPr>
        </p:nvSpPr>
        <p:spPr>
          <a:xfrm>
            <a:off x="415465" y="5640767"/>
            <a:ext cx="7995900" cy="806700"/>
          </a:xfrm>
          <a:prstGeom prst="rect">
            <a:avLst/>
          </a:prstGeom>
        </p:spPr>
        <p:txBody>
          <a:bodyPr anchorCtr="0" anchor="ctr" bIns="121875" lIns="121875" spcFirstLastPara="1" rIns="121875" wrap="square" tIns="121875"/>
          <a:lstStyle>
            <a:lvl1pPr indent="-228600" lvl="0" marL="457200" rtl="0">
              <a:lnSpc>
                <a:spcPct val="100000"/>
              </a:lnSpc>
              <a:spcBef>
                <a:spcPts val="0"/>
              </a:spcBef>
              <a:spcAft>
                <a:spcPts val="0"/>
              </a:spcAft>
              <a:buSzPts val="2400"/>
              <a:buNone/>
              <a:defRPr/>
            </a:lvl1pPr>
          </a:lstStyle>
          <a:p/>
        </p:txBody>
      </p:sp>
      <p:sp>
        <p:nvSpPr>
          <p:cNvPr id="369" name="Google Shape;369;p73"/>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70" name="Shape 370"/>
        <p:cNvGrpSpPr/>
        <p:nvPr/>
      </p:nvGrpSpPr>
      <p:grpSpPr>
        <a:xfrm>
          <a:off x="0" y="0"/>
          <a:ext cx="0" cy="0"/>
          <a:chOff x="0" y="0"/>
          <a:chExt cx="0" cy="0"/>
        </a:xfrm>
      </p:grpSpPr>
      <p:sp>
        <p:nvSpPr>
          <p:cNvPr id="371" name="Google Shape;371;p74"/>
          <p:cNvSpPr txBox="1"/>
          <p:nvPr>
            <p:ph hasCustomPrompt="1" type="title"/>
          </p:nvPr>
        </p:nvSpPr>
        <p:spPr>
          <a:xfrm>
            <a:off x="415465" y="1474833"/>
            <a:ext cx="11357100" cy="2618100"/>
          </a:xfrm>
          <a:prstGeom prst="rect">
            <a:avLst/>
          </a:prstGeom>
        </p:spPr>
        <p:txBody>
          <a:bodyPr anchorCtr="0" anchor="b" bIns="121875" lIns="121875" spcFirstLastPara="1" rIns="121875" wrap="square" tIns="121875"/>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372" name="Google Shape;372;p74"/>
          <p:cNvSpPr txBox="1"/>
          <p:nvPr>
            <p:ph idx="1" type="body"/>
          </p:nvPr>
        </p:nvSpPr>
        <p:spPr>
          <a:xfrm>
            <a:off x="415465" y="4202967"/>
            <a:ext cx="11357100" cy="1734300"/>
          </a:xfrm>
          <a:prstGeom prst="rect">
            <a:avLst/>
          </a:prstGeom>
        </p:spPr>
        <p:txBody>
          <a:bodyPr anchorCtr="0" anchor="t" bIns="121875" lIns="121875" spcFirstLastPara="1" rIns="121875" wrap="square" tIns="121875"/>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373" name="Google Shape;373;p74"/>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p:cSld name="TITLE_AND_BODY_2_1_1_1_1_1">
    <p:spTree>
      <p:nvGrpSpPr>
        <p:cNvPr id="41" name="Shape 41"/>
        <p:cNvGrpSpPr/>
        <p:nvPr/>
      </p:nvGrpSpPr>
      <p:grpSpPr>
        <a:xfrm>
          <a:off x="0" y="0"/>
          <a:ext cx="0" cy="0"/>
          <a:chOff x="0" y="0"/>
          <a:chExt cx="0" cy="0"/>
        </a:xfrm>
      </p:grpSpPr>
      <p:sp>
        <p:nvSpPr>
          <p:cNvPr id="42" name="Google Shape;42;p8"/>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43" name="Google Shape;43;p8"/>
          <p:cNvSpPr txBox="1"/>
          <p:nvPr>
            <p:ph idx="1" type="body"/>
          </p:nvPr>
        </p:nvSpPr>
        <p:spPr>
          <a:xfrm>
            <a:off x="415475" y="950475"/>
            <a:ext cx="10707000" cy="51030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DoNow.png" id="44" name="Google Shape;44;p8"/>
          <p:cNvPicPr preferRelativeResize="0"/>
          <p:nvPr/>
        </p:nvPicPr>
        <p:blipFill>
          <a:blip r:embed="rId2">
            <a:alphaModFix/>
          </a:blip>
          <a:stretch>
            <a:fillRect/>
          </a:stretch>
        </p:blipFill>
        <p:spPr>
          <a:xfrm>
            <a:off x="11082525" y="230675"/>
            <a:ext cx="938887" cy="9311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4" name="Shape 374"/>
        <p:cNvGrpSpPr/>
        <p:nvPr/>
      </p:nvGrpSpPr>
      <p:grpSpPr>
        <a:xfrm>
          <a:off x="0" y="0"/>
          <a:ext cx="0" cy="0"/>
          <a:chOff x="0" y="0"/>
          <a:chExt cx="0" cy="0"/>
        </a:xfrm>
      </p:grpSpPr>
      <p:sp>
        <p:nvSpPr>
          <p:cNvPr id="375" name="Google Shape;375;p75"/>
          <p:cNvSpPr txBox="1"/>
          <p:nvPr>
            <p:ph idx="12" type="sldNum"/>
          </p:nvPr>
        </p:nvSpPr>
        <p:spPr>
          <a:xfrm>
            <a:off x="11292951" y="6217622"/>
            <a:ext cx="7314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TITLE_AND_BODY_2_1_1_1_1_1_1">
    <p:spTree>
      <p:nvGrpSpPr>
        <p:cNvPr id="45" name="Shape 45"/>
        <p:cNvGrpSpPr/>
        <p:nvPr/>
      </p:nvGrpSpPr>
      <p:grpSpPr>
        <a:xfrm>
          <a:off x="0" y="0"/>
          <a:ext cx="0" cy="0"/>
          <a:chOff x="0" y="0"/>
          <a:chExt cx="0" cy="0"/>
        </a:xfrm>
      </p:grpSpPr>
      <p:sp>
        <p:nvSpPr>
          <p:cNvPr id="46" name="Google Shape;46;p9"/>
          <p:cNvSpPr txBox="1"/>
          <p:nvPr>
            <p:ph type="title"/>
          </p:nvPr>
        </p:nvSpPr>
        <p:spPr>
          <a:xfrm>
            <a:off x="415474" y="186975"/>
            <a:ext cx="107070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47" name="Google Shape;47;p9"/>
          <p:cNvSpPr txBox="1"/>
          <p:nvPr>
            <p:ph idx="1" type="body"/>
          </p:nvPr>
        </p:nvSpPr>
        <p:spPr>
          <a:xfrm>
            <a:off x="415475" y="1020500"/>
            <a:ext cx="10707000" cy="5033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pic>
        <p:nvPicPr>
          <p:cNvPr descr="Case.png" id="48" name="Google Shape;48;p9"/>
          <p:cNvPicPr preferRelativeResize="0"/>
          <p:nvPr/>
        </p:nvPicPr>
        <p:blipFill>
          <a:blip r:embed="rId2">
            <a:alphaModFix/>
          </a:blip>
          <a:stretch>
            <a:fillRect/>
          </a:stretch>
        </p:blipFill>
        <p:spPr>
          <a:xfrm>
            <a:off x="11082526" y="211650"/>
            <a:ext cx="938875" cy="9542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slide">
  <p:cSld name="TITLE_AND_BODY_1">
    <p:spTree>
      <p:nvGrpSpPr>
        <p:cNvPr id="49" name="Shape 49"/>
        <p:cNvGrpSpPr/>
        <p:nvPr/>
      </p:nvGrpSpPr>
      <p:grpSpPr>
        <a:xfrm>
          <a:off x="0" y="0"/>
          <a:ext cx="0" cy="0"/>
          <a:chOff x="0" y="0"/>
          <a:chExt cx="0" cy="0"/>
        </a:xfrm>
      </p:grpSpPr>
      <p:sp>
        <p:nvSpPr>
          <p:cNvPr id="50" name="Google Shape;50;p10"/>
          <p:cNvSpPr txBox="1"/>
          <p:nvPr>
            <p:ph type="title"/>
          </p:nvPr>
        </p:nvSpPr>
        <p:spPr>
          <a:xfrm>
            <a:off x="415465" y="186967"/>
            <a:ext cx="11357100" cy="76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Open Sans"/>
              <a:buChar char="●"/>
              <a:defRPr b="1" sz="3600">
                <a:solidFill>
                  <a:schemeClr val="dk1"/>
                </a:solidFill>
                <a:latin typeface="Open Sans"/>
                <a:ea typeface="Open Sans"/>
                <a:cs typeface="Open Sans"/>
                <a:sym typeface="Open Sans"/>
              </a:defRPr>
            </a:lvl1pPr>
            <a:lvl2pPr lvl="1" rtl="0">
              <a:spcBef>
                <a:spcPts val="0"/>
              </a:spcBef>
              <a:spcAft>
                <a:spcPts val="0"/>
              </a:spcAft>
              <a:buClr>
                <a:srgbClr val="4285F4"/>
              </a:buClr>
              <a:buSzPts val="1400"/>
              <a:buChar char="○"/>
              <a:defRPr b="1">
                <a:solidFill>
                  <a:srgbClr val="4285F4"/>
                </a:solidFill>
              </a:defRPr>
            </a:lvl2pPr>
            <a:lvl3pPr lvl="2" rtl="0">
              <a:spcBef>
                <a:spcPts val="0"/>
              </a:spcBef>
              <a:spcAft>
                <a:spcPts val="0"/>
              </a:spcAft>
              <a:buClr>
                <a:srgbClr val="4285F4"/>
              </a:buClr>
              <a:buSzPts val="1400"/>
              <a:buChar char="■"/>
              <a:defRPr b="1">
                <a:solidFill>
                  <a:srgbClr val="4285F4"/>
                </a:solidFill>
              </a:defRPr>
            </a:lvl3pPr>
            <a:lvl4pPr lvl="3" rtl="0">
              <a:spcBef>
                <a:spcPts val="0"/>
              </a:spcBef>
              <a:spcAft>
                <a:spcPts val="0"/>
              </a:spcAft>
              <a:buClr>
                <a:srgbClr val="4285F4"/>
              </a:buClr>
              <a:buSzPts val="1400"/>
              <a:buChar char="●"/>
              <a:defRPr b="1">
                <a:solidFill>
                  <a:srgbClr val="4285F4"/>
                </a:solidFill>
              </a:defRPr>
            </a:lvl4pPr>
            <a:lvl5pPr lvl="4" rtl="0">
              <a:spcBef>
                <a:spcPts val="0"/>
              </a:spcBef>
              <a:spcAft>
                <a:spcPts val="0"/>
              </a:spcAft>
              <a:buClr>
                <a:srgbClr val="4285F4"/>
              </a:buClr>
              <a:buSzPts val="1400"/>
              <a:buChar char="○"/>
              <a:defRPr b="1">
                <a:solidFill>
                  <a:srgbClr val="4285F4"/>
                </a:solidFill>
              </a:defRPr>
            </a:lvl5pPr>
            <a:lvl6pPr lvl="5" rtl="0">
              <a:spcBef>
                <a:spcPts val="0"/>
              </a:spcBef>
              <a:spcAft>
                <a:spcPts val="0"/>
              </a:spcAft>
              <a:buClr>
                <a:srgbClr val="4285F4"/>
              </a:buClr>
              <a:buSzPts val="1400"/>
              <a:buChar char="■"/>
              <a:defRPr b="1">
                <a:solidFill>
                  <a:srgbClr val="4285F4"/>
                </a:solidFill>
              </a:defRPr>
            </a:lvl6pPr>
            <a:lvl7pPr lvl="6" rtl="0">
              <a:spcBef>
                <a:spcPts val="0"/>
              </a:spcBef>
              <a:spcAft>
                <a:spcPts val="0"/>
              </a:spcAft>
              <a:buClr>
                <a:srgbClr val="4285F4"/>
              </a:buClr>
              <a:buSzPts val="1400"/>
              <a:buChar char="●"/>
              <a:defRPr b="1">
                <a:solidFill>
                  <a:srgbClr val="4285F4"/>
                </a:solidFill>
              </a:defRPr>
            </a:lvl7pPr>
            <a:lvl8pPr lvl="7" rtl="0">
              <a:spcBef>
                <a:spcPts val="0"/>
              </a:spcBef>
              <a:spcAft>
                <a:spcPts val="0"/>
              </a:spcAft>
              <a:buClr>
                <a:srgbClr val="4285F4"/>
              </a:buClr>
              <a:buSzPts val="1400"/>
              <a:buChar char="○"/>
              <a:defRPr b="1">
                <a:solidFill>
                  <a:srgbClr val="4285F4"/>
                </a:solidFill>
              </a:defRPr>
            </a:lvl8pPr>
            <a:lvl9pPr lvl="8" rtl="0">
              <a:spcBef>
                <a:spcPts val="0"/>
              </a:spcBef>
              <a:spcAft>
                <a:spcPts val="0"/>
              </a:spcAft>
              <a:buClr>
                <a:srgbClr val="4285F4"/>
              </a:buClr>
              <a:buSzPts val="1400"/>
              <a:buChar char="■"/>
              <a:defRPr b="1">
                <a:solidFill>
                  <a:srgbClr val="4285F4"/>
                </a:solidFill>
              </a:defRPr>
            </a:lvl9pPr>
          </a:lstStyle>
          <a:p/>
        </p:txBody>
      </p:sp>
      <p:sp>
        <p:nvSpPr>
          <p:cNvPr id="51" name="Google Shape;51;p10"/>
          <p:cNvSpPr txBox="1"/>
          <p:nvPr>
            <p:ph idx="1" type="body"/>
          </p:nvPr>
        </p:nvSpPr>
        <p:spPr>
          <a:xfrm>
            <a:off x="4034800" y="1259950"/>
            <a:ext cx="7728300" cy="50301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120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81000" lvl="1" marL="914400" rtl="0">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55600" lvl="2" marL="1371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3pPr>
            <a:lvl4pPr indent="-355600" lvl="3" marL="1828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4pPr>
            <a:lvl5pPr indent="-355600" lvl="4" marL="22860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5pPr>
            <a:lvl6pPr indent="-355600" lvl="5" marL="27432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6pPr>
            <a:lvl7pPr indent="-355600" lvl="6" marL="32004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7pPr>
            <a:lvl8pPr indent="-355600" lvl="7" marL="36576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8pPr>
            <a:lvl9pPr indent="-355600" lvl="8" marL="4114800" rtl="0">
              <a:lnSpc>
                <a:spcPct val="115000"/>
              </a:lnSpc>
              <a:spcBef>
                <a:spcPts val="0"/>
              </a:spcBef>
              <a:spcAft>
                <a:spcPts val="0"/>
              </a:spcAft>
              <a:buClr>
                <a:schemeClr val="dk1"/>
              </a:buClr>
              <a:buSzPts val="2000"/>
              <a:buFont typeface="Open Sans"/>
              <a:buChar char="■"/>
              <a:defRPr sz="2000">
                <a:solidFill>
                  <a:schemeClr val="dk1"/>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56.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theme" Target="../theme/theme6.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image" Target="../media/image45.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6" Type="http://schemas.openxmlformats.org/officeDocument/2006/relationships/theme" Target="../theme/theme3.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image" Target="../media/image68.png"/><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6" Type="http://schemas.openxmlformats.org/officeDocument/2006/relationships/theme" Target="../theme/theme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2" Type="http://schemas.openxmlformats.org/officeDocument/2006/relationships/theme" Target="../theme/theme5.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2896559" y="5592979"/>
            <a:ext cx="2480100" cy="301500"/>
          </a:xfrm>
          <a:prstGeom prst="roundRect">
            <a:avLst>
              <a:gd fmla="val 523" name="adj"/>
            </a:avLst>
          </a:prstGeom>
          <a:noFill/>
          <a:ln>
            <a:noFill/>
          </a:ln>
        </p:spPr>
        <p:txBody>
          <a:bodyPr anchorCtr="0" anchor="ctr" bIns="60925" lIns="121875" spcFirstLastPara="1" rIns="121875" wrap="square" tIns="60925">
            <a:noAutofit/>
          </a:bodyPr>
          <a:lstStyle/>
          <a:p>
            <a:pPr indent="0" lvl="0" marL="0" marR="0" rtl="0" algn="l">
              <a:spcBef>
                <a:spcPts val="0"/>
              </a:spcBef>
              <a:spcAft>
                <a:spcPts val="0"/>
              </a:spcAft>
              <a:buNone/>
            </a:pPr>
            <a:r>
              <a:t/>
            </a:r>
            <a:endParaRPr b="0" i="0" sz="3200" u="none" cap="none" strike="noStrike">
              <a:solidFill>
                <a:srgbClr val="FFFFFF"/>
              </a:solidFill>
              <a:latin typeface="Arial"/>
              <a:ea typeface="Arial"/>
              <a:cs typeface="Arial"/>
              <a:sym typeface="Arial"/>
            </a:endParaRPr>
          </a:p>
        </p:txBody>
      </p:sp>
      <p:sp>
        <p:nvSpPr>
          <p:cNvPr id="7" name="Google Shape;7;p1"/>
          <p:cNvSpPr txBox="1"/>
          <p:nvPr/>
        </p:nvSpPr>
        <p:spPr>
          <a:xfrm>
            <a:off x="1400779" y="214127"/>
            <a:ext cx="9333900" cy="627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3700">
              <a:latin typeface="Tahoma"/>
              <a:ea typeface="Tahoma"/>
              <a:cs typeface="Tahoma"/>
              <a:sym typeface="Tahoma"/>
            </a:endParaRPr>
          </a:p>
        </p:txBody>
      </p:sp>
      <p:sp>
        <p:nvSpPr>
          <p:cNvPr id="8" name="Google Shape;8;p1"/>
          <p:cNvSpPr txBox="1"/>
          <p:nvPr/>
        </p:nvSpPr>
        <p:spPr>
          <a:xfrm>
            <a:off x="774449" y="1137684"/>
            <a:ext cx="10690200" cy="5061900"/>
          </a:xfrm>
          <a:prstGeom prst="rect">
            <a:avLst/>
          </a:prstGeom>
          <a:noFill/>
          <a:ln>
            <a:noFill/>
          </a:ln>
        </p:spPr>
        <p:txBody>
          <a:bodyPr anchorCtr="0" anchor="t" bIns="121875" lIns="121875" spcFirstLastPara="1" rIns="121875" wrap="square" tIns="121875">
            <a:noAutofit/>
          </a:bodyPr>
          <a:lstStyle/>
          <a:p>
            <a:pPr indent="-152400" lvl="0" marL="304800" rtl="0" algn="l">
              <a:spcBef>
                <a:spcPts val="1600"/>
              </a:spcBef>
              <a:spcAft>
                <a:spcPts val="0"/>
              </a:spcAft>
              <a:buNone/>
            </a:pPr>
            <a:r>
              <a:t/>
            </a:r>
            <a:endParaRPr sz="2400">
              <a:solidFill>
                <a:srgbClr val="000000"/>
              </a:solidFill>
              <a:latin typeface="Tahoma"/>
              <a:ea typeface="Tahoma"/>
              <a:cs typeface="Tahoma"/>
              <a:sym typeface="Tahoma"/>
            </a:endParaRPr>
          </a:p>
        </p:txBody>
      </p:sp>
      <p:sp>
        <p:nvSpPr>
          <p:cNvPr id="9" name="Google Shape;9;p1"/>
          <p:cNvSpPr txBox="1"/>
          <p:nvPr/>
        </p:nvSpPr>
        <p:spPr>
          <a:xfrm>
            <a:off x="3904101" y="6453275"/>
            <a:ext cx="4563600" cy="301500"/>
          </a:xfrm>
          <a:prstGeom prst="rect">
            <a:avLst/>
          </a:prstGeom>
          <a:noFill/>
          <a:ln>
            <a:noFill/>
          </a:ln>
        </p:spPr>
        <p:txBody>
          <a:bodyPr anchorCtr="0" anchor="t" bIns="0" lIns="119975" spcFirstLastPara="1" rIns="119975" wrap="square" tIns="0">
            <a:noAutofit/>
          </a:bodyPr>
          <a:lstStyle/>
          <a:p>
            <a:pPr indent="0" lvl="0" marL="0" marR="0" rtl="0" algn="ctr">
              <a:spcBef>
                <a:spcPts val="0"/>
              </a:spcBef>
              <a:spcAft>
                <a:spcPts val="0"/>
              </a:spcAft>
              <a:buClr>
                <a:srgbClr val="4D4D4D"/>
              </a:buClr>
              <a:buFont typeface="Tahoma"/>
              <a:buNone/>
            </a:pPr>
            <a:r>
              <a:rPr i="0" lang="en" sz="900" u="none" cap="none" strike="noStrike">
                <a:solidFill>
                  <a:srgbClr val="4D4D4D"/>
                </a:solidFill>
                <a:latin typeface="Roboto"/>
                <a:ea typeface="Roboto"/>
                <a:cs typeface="Roboto"/>
                <a:sym typeface="Roboto"/>
              </a:rPr>
              <a:t>© 201</a:t>
            </a:r>
            <a:r>
              <a:rPr lang="en" sz="900">
                <a:solidFill>
                  <a:srgbClr val="4D4D4D"/>
                </a:solidFill>
                <a:latin typeface="Roboto"/>
                <a:ea typeface="Roboto"/>
                <a:cs typeface="Roboto"/>
                <a:sym typeface="Roboto"/>
              </a:rPr>
              <a:t>8</a:t>
            </a:r>
            <a:r>
              <a:rPr i="0" lang="en" sz="900" u="none" cap="none" strike="noStrike">
                <a:solidFill>
                  <a:srgbClr val="4D4D4D"/>
                </a:solidFill>
                <a:latin typeface="Roboto"/>
                <a:ea typeface="Roboto"/>
                <a:cs typeface="Roboto"/>
                <a:sym typeface="Roboto"/>
              </a:rPr>
              <a:t> Copyright ROI Training, Inc.</a:t>
            </a:r>
            <a:br>
              <a:rPr lang="en" sz="900">
                <a:solidFill>
                  <a:srgbClr val="4D4D4D"/>
                </a:solidFill>
                <a:latin typeface="Roboto"/>
                <a:ea typeface="Roboto"/>
                <a:cs typeface="Roboto"/>
                <a:sym typeface="Roboto"/>
              </a:rPr>
            </a:br>
            <a:r>
              <a:rPr i="0" lang="en" sz="900" u="none" cap="none" strike="noStrike">
                <a:solidFill>
                  <a:srgbClr val="4D4D4D"/>
                </a:solidFill>
                <a:latin typeface="Roboto"/>
                <a:ea typeface="Roboto"/>
                <a:cs typeface="Roboto"/>
                <a:sym typeface="Roboto"/>
              </a:rPr>
              <a:t>All rights reserved. Not to be reproduced without prior written consent.</a:t>
            </a:r>
            <a:endParaRPr sz="900">
              <a:latin typeface="Roboto"/>
              <a:ea typeface="Roboto"/>
              <a:cs typeface="Roboto"/>
              <a:sym typeface="Roboto"/>
            </a:endParaRPr>
          </a:p>
        </p:txBody>
      </p:sp>
      <p:cxnSp>
        <p:nvCxnSpPr>
          <p:cNvPr id="10" name="Google Shape;10;p1"/>
          <p:cNvCxnSpPr/>
          <p:nvPr/>
        </p:nvCxnSpPr>
        <p:spPr>
          <a:xfrm>
            <a:off x="977" y="6326950"/>
            <a:ext cx="12201900" cy="0"/>
          </a:xfrm>
          <a:prstGeom prst="straightConnector1">
            <a:avLst/>
          </a:prstGeom>
          <a:noFill/>
          <a:ln cap="flat" cmpd="sng" w="9525">
            <a:solidFill>
              <a:srgbClr val="999999"/>
            </a:solidFill>
            <a:prstDash val="solid"/>
            <a:round/>
            <a:headEnd len="med" w="med" type="none"/>
            <a:tailEnd len="med" w="med" type="none"/>
          </a:ln>
        </p:spPr>
      </p:cxnSp>
      <p:sp>
        <p:nvSpPr>
          <p:cNvPr id="11" name="Google Shape;11;p1"/>
          <p:cNvSpPr/>
          <p:nvPr/>
        </p:nvSpPr>
        <p:spPr>
          <a:xfrm>
            <a:off x="11464575" y="6327966"/>
            <a:ext cx="744900" cy="542700"/>
          </a:xfrm>
          <a:prstGeom prst="rect">
            <a:avLst/>
          </a:prstGeom>
          <a:solidFill>
            <a:srgbClr val="99999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2" name="Google Shape;12;p1"/>
          <p:cNvCxnSpPr/>
          <p:nvPr/>
        </p:nvCxnSpPr>
        <p:spPr>
          <a:xfrm>
            <a:off x="3973812" y="6332525"/>
            <a:ext cx="0" cy="542700"/>
          </a:xfrm>
          <a:prstGeom prst="straightConnector1">
            <a:avLst/>
          </a:prstGeom>
          <a:noFill/>
          <a:ln cap="flat" cmpd="sng" w="9525">
            <a:solidFill>
              <a:srgbClr val="999999"/>
            </a:solidFill>
            <a:prstDash val="solid"/>
            <a:round/>
            <a:headEnd len="med" w="med" type="none"/>
            <a:tailEnd len="med" w="med" type="none"/>
          </a:ln>
        </p:spPr>
      </p:cxnSp>
      <p:cxnSp>
        <p:nvCxnSpPr>
          <p:cNvPr id="13" name="Google Shape;13;p1"/>
          <p:cNvCxnSpPr/>
          <p:nvPr/>
        </p:nvCxnSpPr>
        <p:spPr>
          <a:xfrm>
            <a:off x="8557027" y="6332525"/>
            <a:ext cx="0" cy="542700"/>
          </a:xfrm>
          <a:prstGeom prst="straightConnector1">
            <a:avLst/>
          </a:prstGeom>
          <a:noFill/>
          <a:ln cap="flat" cmpd="sng" w="9525">
            <a:solidFill>
              <a:srgbClr val="999999"/>
            </a:solidFill>
            <a:prstDash val="solid"/>
            <a:round/>
            <a:headEnd len="med" w="med" type="none"/>
            <a:tailEnd len="med" w="med" type="none"/>
          </a:ln>
        </p:spPr>
      </p:cxnSp>
      <p:sp>
        <p:nvSpPr>
          <p:cNvPr id="14" name="Google Shape;14;p1"/>
          <p:cNvSpPr txBox="1"/>
          <p:nvPr/>
        </p:nvSpPr>
        <p:spPr>
          <a:xfrm>
            <a:off x="11414660" y="6383225"/>
            <a:ext cx="839700" cy="441600"/>
          </a:xfrm>
          <a:prstGeom prst="rect">
            <a:avLst/>
          </a:prstGeom>
          <a:noFill/>
          <a:ln>
            <a:noFill/>
          </a:ln>
        </p:spPr>
        <p:txBody>
          <a:bodyPr anchorCtr="0" anchor="ctr" bIns="162475" lIns="162475" spcFirstLastPara="1" rIns="162475" wrap="square" tIns="162475">
            <a:noAutofit/>
          </a:bodyPr>
          <a:lstStyle/>
          <a:p>
            <a:pPr indent="0" lvl="0" marL="0" rtl="0" algn="ctr">
              <a:spcBef>
                <a:spcPts val="0"/>
              </a:spcBef>
              <a:spcAft>
                <a:spcPts val="0"/>
              </a:spcAft>
              <a:buNone/>
            </a:pPr>
            <a:fld id="{00000000-1234-1234-1234-123412341234}" type="slidenum">
              <a:rPr lang="en" sz="1300">
                <a:solidFill>
                  <a:srgbClr val="FFFFFF"/>
                </a:solidFill>
                <a:latin typeface="Roboto"/>
                <a:ea typeface="Roboto"/>
                <a:cs typeface="Roboto"/>
                <a:sym typeface="Roboto"/>
              </a:rPr>
              <a:t>‹#›</a:t>
            </a:fld>
            <a:endParaRPr sz="1300">
              <a:solidFill>
                <a:srgbClr val="FFFFFF"/>
              </a:solidFill>
              <a:latin typeface="Roboto"/>
              <a:ea typeface="Roboto"/>
              <a:cs typeface="Roboto"/>
              <a:sym typeface="Roboto"/>
            </a:endParaRPr>
          </a:p>
        </p:txBody>
      </p:sp>
      <p:sp>
        <p:nvSpPr>
          <p:cNvPr id="15" name="Google Shape;15;p1"/>
          <p:cNvSpPr/>
          <p:nvPr/>
        </p:nvSpPr>
        <p:spPr>
          <a:xfrm>
            <a:off x="0" y="-23800"/>
            <a:ext cx="12188100" cy="167100"/>
          </a:xfrm>
          <a:prstGeom prst="rect">
            <a:avLst/>
          </a:prstGeom>
          <a:solidFill>
            <a:srgbClr val="07427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descr="Logo_Color_Transparent%20(004).jpg" id="16" name="Google Shape;16;p1"/>
          <p:cNvPicPr preferRelativeResize="0"/>
          <p:nvPr/>
        </p:nvPicPr>
        <p:blipFill>
          <a:blip r:embed="rId1">
            <a:alphaModFix/>
          </a:blip>
          <a:stretch>
            <a:fillRect/>
          </a:stretch>
        </p:blipFill>
        <p:spPr>
          <a:xfrm>
            <a:off x="9136055" y="6394775"/>
            <a:ext cx="1769310" cy="411468"/>
          </a:xfrm>
          <a:prstGeom prst="rect">
            <a:avLst/>
          </a:prstGeom>
          <a:noFill/>
          <a:ln>
            <a:noFill/>
          </a:ln>
        </p:spPr>
      </p:pic>
      <p:sp>
        <p:nvSpPr>
          <p:cNvPr id="17" name="Google Shape;17;p1"/>
          <p:cNvSpPr txBox="1"/>
          <p:nvPr/>
        </p:nvSpPr>
        <p:spPr>
          <a:xfrm>
            <a:off x="-58450" y="6343175"/>
            <a:ext cx="4032300" cy="550500"/>
          </a:xfrm>
          <a:prstGeom prst="rect">
            <a:avLst/>
          </a:prstGeom>
          <a:noFill/>
          <a:ln>
            <a:noFill/>
          </a:ln>
        </p:spPr>
        <p:txBody>
          <a:bodyPr anchorCtr="0" anchor="ctr" bIns="0" lIns="119975" spcFirstLastPara="1" rIns="119975" wrap="square" tIns="0">
            <a:noAutofit/>
          </a:bodyPr>
          <a:lstStyle/>
          <a:p>
            <a:pPr indent="0" lvl="0" marL="0" rtl="0" algn="ctr">
              <a:spcBef>
                <a:spcPts val="0"/>
              </a:spcBef>
              <a:spcAft>
                <a:spcPts val="0"/>
              </a:spcAft>
              <a:buClr>
                <a:srgbClr val="4D4D4D"/>
              </a:buClr>
              <a:buFont typeface="Tahoma"/>
              <a:buNone/>
            </a:pPr>
            <a:r>
              <a:rPr lang="en" sz="1100">
                <a:latin typeface="Roboto"/>
                <a:ea typeface="Roboto"/>
                <a:cs typeface="Roboto"/>
                <a:sym typeface="Roboto"/>
              </a:rPr>
              <a:t>796: </a:t>
            </a:r>
            <a:r>
              <a:rPr lang="en" sz="1100">
                <a:latin typeface="Roboto"/>
                <a:ea typeface="Roboto"/>
                <a:cs typeface="Roboto"/>
                <a:sym typeface="Roboto"/>
              </a:rPr>
              <a:t>Google Cloud Certification Worksho</a:t>
            </a:r>
            <a:r>
              <a:rPr lang="en" sz="1100">
                <a:latin typeface="Roboto"/>
                <a:ea typeface="Roboto"/>
                <a:cs typeface="Roboto"/>
                <a:sym typeface="Roboto"/>
              </a:rPr>
              <a:t>p—Data Engineer</a:t>
            </a:r>
            <a:r>
              <a:rPr lang="en" sz="1100">
                <a:latin typeface="Roboto"/>
                <a:ea typeface="Roboto"/>
                <a:cs typeface="Roboto"/>
                <a:sym typeface="Roboto"/>
              </a:rPr>
              <a:t> </a:t>
            </a:r>
            <a:endParaRPr sz="11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9" name="Shape 69"/>
        <p:cNvGrpSpPr/>
        <p:nvPr/>
      </p:nvGrpSpPr>
      <p:grpSpPr>
        <a:xfrm>
          <a:off x="0" y="0"/>
          <a:ext cx="0" cy="0"/>
          <a:chOff x="0" y="0"/>
          <a:chExt cx="0" cy="0"/>
        </a:xfrm>
      </p:grpSpPr>
      <p:sp>
        <p:nvSpPr>
          <p:cNvPr id="70" name="Google Shape;70;p16"/>
          <p:cNvSpPr/>
          <p:nvPr/>
        </p:nvSpPr>
        <p:spPr>
          <a:xfrm>
            <a:off x="2896559" y="5592979"/>
            <a:ext cx="2480100" cy="301500"/>
          </a:xfrm>
          <a:prstGeom prst="roundRect">
            <a:avLst>
              <a:gd fmla="val 523" name="adj"/>
            </a:avLst>
          </a:prstGeom>
          <a:noFill/>
          <a:ln>
            <a:noFill/>
          </a:ln>
        </p:spPr>
        <p:txBody>
          <a:bodyPr anchorCtr="0" anchor="ctr" bIns="60925" lIns="121875" spcFirstLastPara="1" rIns="121875" wrap="square" tIns="60925">
            <a:noAutofit/>
          </a:bodyPr>
          <a:lstStyle/>
          <a:p>
            <a:pPr indent="0" lvl="0" marL="0" marR="0" rtl="0" algn="l">
              <a:spcBef>
                <a:spcPts val="0"/>
              </a:spcBef>
              <a:spcAft>
                <a:spcPts val="0"/>
              </a:spcAft>
              <a:buNone/>
            </a:pPr>
            <a:r>
              <a:t/>
            </a:r>
            <a:endParaRPr b="0" i="0" sz="3200" u="none" cap="none" strike="noStrike">
              <a:solidFill>
                <a:srgbClr val="FFFFFF"/>
              </a:solidFill>
              <a:latin typeface="Arial"/>
              <a:ea typeface="Arial"/>
              <a:cs typeface="Arial"/>
              <a:sym typeface="Arial"/>
            </a:endParaRPr>
          </a:p>
        </p:txBody>
      </p:sp>
      <p:sp>
        <p:nvSpPr>
          <p:cNvPr id="71" name="Google Shape;71;p16"/>
          <p:cNvSpPr txBox="1"/>
          <p:nvPr/>
        </p:nvSpPr>
        <p:spPr>
          <a:xfrm>
            <a:off x="1400779" y="214127"/>
            <a:ext cx="9333900" cy="627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3700">
              <a:latin typeface="Tahoma"/>
              <a:ea typeface="Tahoma"/>
              <a:cs typeface="Tahoma"/>
              <a:sym typeface="Tahoma"/>
            </a:endParaRPr>
          </a:p>
        </p:txBody>
      </p:sp>
      <p:sp>
        <p:nvSpPr>
          <p:cNvPr id="72" name="Google Shape;72;p16"/>
          <p:cNvSpPr txBox="1"/>
          <p:nvPr/>
        </p:nvSpPr>
        <p:spPr>
          <a:xfrm>
            <a:off x="774449" y="1137684"/>
            <a:ext cx="10690200" cy="5061900"/>
          </a:xfrm>
          <a:prstGeom prst="rect">
            <a:avLst/>
          </a:prstGeom>
          <a:noFill/>
          <a:ln>
            <a:noFill/>
          </a:ln>
        </p:spPr>
        <p:txBody>
          <a:bodyPr anchorCtr="0" anchor="t" bIns="121875" lIns="121875" spcFirstLastPara="1" rIns="121875" wrap="square" tIns="121875">
            <a:noAutofit/>
          </a:bodyPr>
          <a:lstStyle/>
          <a:p>
            <a:pPr indent="-152400" lvl="0" marL="304800" rtl="0" algn="l">
              <a:spcBef>
                <a:spcPts val="1600"/>
              </a:spcBef>
              <a:spcAft>
                <a:spcPts val="0"/>
              </a:spcAft>
              <a:buNone/>
            </a:pPr>
            <a:r>
              <a:t/>
            </a:r>
            <a:endParaRPr sz="2400">
              <a:solidFill>
                <a:srgbClr val="000000"/>
              </a:solidFill>
              <a:latin typeface="Tahoma"/>
              <a:ea typeface="Tahoma"/>
              <a:cs typeface="Tahoma"/>
              <a:sym typeface="Tahoma"/>
            </a:endParaRPr>
          </a:p>
        </p:txBody>
      </p:sp>
      <p:cxnSp>
        <p:nvCxnSpPr>
          <p:cNvPr id="73" name="Google Shape;73;p16"/>
          <p:cNvCxnSpPr/>
          <p:nvPr/>
        </p:nvCxnSpPr>
        <p:spPr>
          <a:xfrm>
            <a:off x="18494" y="6326950"/>
            <a:ext cx="12201900" cy="0"/>
          </a:xfrm>
          <a:prstGeom prst="straightConnector1">
            <a:avLst/>
          </a:prstGeom>
          <a:noFill/>
          <a:ln cap="flat" cmpd="sng" w="9525">
            <a:solidFill>
              <a:srgbClr val="999999"/>
            </a:solidFill>
            <a:prstDash val="solid"/>
            <a:round/>
            <a:headEnd len="med" w="med" type="none"/>
            <a:tailEnd len="med" w="med" type="none"/>
          </a:ln>
        </p:spPr>
      </p:cxnSp>
      <p:sp>
        <p:nvSpPr>
          <p:cNvPr id="74" name="Google Shape;74;p16"/>
          <p:cNvSpPr/>
          <p:nvPr/>
        </p:nvSpPr>
        <p:spPr>
          <a:xfrm>
            <a:off x="11464584" y="6328925"/>
            <a:ext cx="751500" cy="550500"/>
          </a:xfrm>
          <a:prstGeom prst="rect">
            <a:avLst/>
          </a:prstGeom>
          <a:solidFill>
            <a:srgbClr val="99999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5" name="Google Shape;75;p16"/>
          <p:cNvCxnSpPr/>
          <p:nvPr/>
        </p:nvCxnSpPr>
        <p:spPr>
          <a:xfrm>
            <a:off x="3973812" y="6332525"/>
            <a:ext cx="0" cy="542700"/>
          </a:xfrm>
          <a:prstGeom prst="straightConnector1">
            <a:avLst/>
          </a:prstGeom>
          <a:noFill/>
          <a:ln cap="flat" cmpd="sng" w="9525">
            <a:solidFill>
              <a:srgbClr val="999999"/>
            </a:solidFill>
            <a:prstDash val="solid"/>
            <a:round/>
            <a:headEnd len="med" w="med" type="none"/>
            <a:tailEnd len="med" w="med" type="none"/>
          </a:ln>
        </p:spPr>
      </p:cxnSp>
      <p:cxnSp>
        <p:nvCxnSpPr>
          <p:cNvPr id="76" name="Google Shape;76;p16"/>
          <p:cNvCxnSpPr/>
          <p:nvPr/>
        </p:nvCxnSpPr>
        <p:spPr>
          <a:xfrm>
            <a:off x="8557027" y="6332525"/>
            <a:ext cx="0" cy="542700"/>
          </a:xfrm>
          <a:prstGeom prst="straightConnector1">
            <a:avLst/>
          </a:prstGeom>
          <a:noFill/>
          <a:ln cap="flat" cmpd="sng" w="9525">
            <a:solidFill>
              <a:srgbClr val="999999"/>
            </a:solidFill>
            <a:prstDash val="solid"/>
            <a:round/>
            <a:headEnd len="med" w="med" type="none"/>
            <a:tailEnd len="med" w="med" type="none"/>
          </a:ln>
        </p:spPr>
      </p:cxnSp>
      <p:sp>
        <p:nvSpPr>
          <p:cNvPr id="77" name="Google Shape;77;p16"/>
          <p:cNvSpPr txBox="1"/>
          <p:nvPr/>
        </p:nvSpPr>
        <p:spPr>
          <a:xfrm>
            <a:off x="11464575" y="6383225"/>
            <a:ext cx="751500" cy="441600"/>
          </a:xfrm>
          <a:prstGeom prst="rect">
            <a:avLst/>
          </a:prstGeom>
          <a:noFill/>
          <a:ln>
            <a:noFill/>
          </a:ln>
        </p:spPr>
        <p:txBody>
          <a:bodyPr anchorCtr="0" anchor="ctr" bIns="162475" lIns="162475" spcFirstLastPara="1" rIns="162475" wrap="square" tIns="162475">
            <a:noAutofit/>
          </a:bodyPr>
          <a:lstStyle/>
          <a:p>
            <a:pPr indent="0" lvl="0" marL="0" rtl="0" algn="ctr">
              <a:spcBef>
                <a:spcPts val="0"/>
              </a:spcBef>
              <a:spcAft>
                <a:spcPts val="0"/>
              </a:spcAft>
              <a:buNone/>
            </a:pPr>
            <a:fld id="{00000000-1234-1234-1234-123412341234}" type="slidenum">
              <a:rPr lang="en" sz="1300">
                <a:solidFill>
                  <a:srgbClr val="FFFFFF"/>
                </a:solidFill>
                <a:latin typeface="Roboto"/>
                <a:ea typeface="Roboto"/>
                <a:cs typeface="Roboto"/>
                <a:sym typeface="Roboto"/>
              </a:rPr>
              <a:t>‹#›</a:t>
            </a:fld>
            <a:endParaRPr sz="1300">
              <a:solidFill>
                <a:srgbClr val="FFFFFF"/>
              </a:solidFill>
              <a:latin typeface="Roboto"/>
              <a:ea typeface="Roboto"/>
              <a:cs typeface="Roboto"/>
              <a:sym typeface="Roboto"/>
            </a:endParaRPr>
          </a:p>
        </p:txBody>
      </p:sp>
      <p:sp>
        <p:nvSpPr>
          <p:cNvPr id="78" name="Google Shape;78;p16"/>
          <p:cNvSpPr/>
          <p:nvPr/>
        </p:nvSpPr>
        <p:spPr>
          <a:xfrm>
            <a:off x="0" y="-23800"/>
            <a:ext cx="12188100" cy="167100"/>
          </a:xfrm>
          <a:prstGeom prst="rect">
            <a:avLst/>
          </a:prstGeom>
          <a:solidFill>
            <a:srgbClr val="07427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descr="Logo_Color_Transparent%20(004).jpg" id="79" name="Google Shape;79;p16"/>
          <p:cNvPicPr preferRelativeResize="0"/>
          <p:nvPr/>
        </p:nvPicPr>
        <p:blipFill>
          <a:blip r:embed="rId1">
            <a:alphaModFix/>
          </a:blip>
          <a:stretch>
            <a:fillRect/>
          </a:stretch>
        </p:blipFill>
        <p:spPr>
          <a:xfrm>
            <a:off x="9136055" y="6394775"/>
            <a:ext cx="1769310" cy="411468"/>
          </a:xfrm>
          <a:prstGeom prst="rect">
            <a:avLst/>
          </a:prstGeom>
          <a:noFill/>
          <a:ln>
            <a:noFill/>
          </a:ln>
        </p:spPr>
      </p:pic>
      <p:sp>
        <p:nvSpPr>
          <p:cNvPr id="80" name="Google Shape;80;p16"/>
          <p:cNvSpPr txBox="1"/>
          <p:nvPr/>
        </p:nvSpPr>
        <p:spPr>
          <a:xfrm>
            <a:off x="-58450" y="6343175"/>
            <a:ext cx="4032300" cy="550500"/>
          </a:xfrm>
          <a:prstGeom prst="rect">
            <a:avLst/>
          </a:prstGeom>
          <a:noFill/>
          <a:ln>
            <a:noFill/>
          </a:ln>
        </p:spPr>
        <p:txBody>
          <a:bodyPr anchorCtr="0" anchor="ctr" bIns="0" lIns="119975" spcFirstLastPara="1" rIns="119975" wrap="square" tIns="0">
            <a:noAutofit/>
          </a:bodyPr>
          <a:lstStyle/>
          <a:p>
            <a:pPr indent="0" lvl="0" marL="0" rtl="0" algn="ctr">
              <a:spcBef>
                <a:spcPts val="0"/>
              </a:spcBef>
              <a:spcAft>
                <a:spcPts val="0"/>
              </a:spcAft>
              <a:buClr>
                <a:srgbClr val="4D4D4D"/>
              </a:buClr>
              <a:buFont typeface="Tahoma"/>
              <a:buNone/>
            </a:pPr>
            <a:r>
              <a:rPr lang="en" sz="1100">
                <a:latin typeface="Roboto"/>
                <a:ea typeface="Roboto"/>
                <a:cs typeface="Roboto"/>
                <a:sym typeface="Roboto"/>
              </a:rPr>
              <a:t>796: Google Cloud Certification Workshop—Data Engineer</a:t>
            </a:r>
            <a:endParaRPr sz="1100">
              <a:latin typeface="Roboto"/>
              <a:ea typeface="Roboto"/>
              <a:cs typeface="Roboto"/>
              <a:sym typeface="Roboto"/>
            </a:endParaRPr>
          </a:p>
        </p:txBody>
      </p:sp>
      <p:sp>
        <p:nvSpPr>
          <p:cNvPr id="81" name="Google Shape;81;p16"/>
          <p:cNvSpPr txBox="1"/>
          <p:nvPr/>
        </p:nvSpPr>
        <p:spPr>
          <a:xfrm>
            <a:off x="3904101" y="6453275"/>
            <a:ext cx="4563600" cy="301500"/>
          </a:xfrm>
          <a:prstGeom prst="rect">
            <a:avLst/>
          </a:prstGeom>
          <a:noFill/>
          <a:ln>
            <a:noFill/>
          </a:ln>
        </p:spPr>
        <p:txBody>
          <a:bodyPr anchorCtr="0" anchor="t" bIns="0" lIns="119975" spcFirstLastPara="1" rIns="119975" wrap="square" tIns="0">
            <a:noAutofit/>
          </a:bodyPr>
          <a:lstStyle/>
          <a:p>
            <a:pPr indent="0" lvl="0" marL="0" marR="0" rtl="0" algn="ctr">
              <a:spcBef>
                <a:spcPts val="0"/>
              </a:spcBef>
              <a:spcAft>
                <a:spcPts val="0"/>
              </a:spcAft>
              <a:buClr>
                <a:srgbClr val="4D4D4D"/>
              </a:buClr>
              <a:buFont typeface="Tahoma"/>
              <a:buNone/>
            </a:pPr>
            <a:r>
              <a:rPr i="0" lang="en" sz="900" u="none" cap="none" strike="noStrike">
                <a:solidFill>
                  <a:srgbClr val="4D4D4D"/>
                </a:solidFill>
                <a:latin typeface="Roboto"/>
                <a:ea typeface="Roboto"/>
                <a:cs typeface="Roboto"/>
                <a:sym typeface="Roboto"/>
              </a:rPr>
              <a:t>© 201</a:t>
            </a:r>
            <a:r>
              <a:rPr lang="en" sz="900">
                <a:solidFill>
                  <a:srgbClr val="4D4D4D"/>
                </a:solidFill>
                <a:latin typeface="Roboto"/>
                <a:ea typeface="Roboto"/>
                <a:cs typeface="Roboto"/>
                <a:sym typeface="Roboto"/>
              </a:rPr>
              <a:t>8</a:t>
            </a:r>
            <a:r>
              <a:rPr i="0" lang="en" sz="900" u="none" cap="none" strike="noStrike">
                <a:solidFill>
                  <a:srgbClr val="4D4D4D"/>
                </a:solidFill>
                <a:latin typeface="Roboto"/>
                <a:ea typeface="Roboto"/>
                <a:cs typeface="Roboto"/>
                <a:sym typeface="Roboto"/>
              </a:rPr>
              <a:t> Copyright ROI Training, Inc.</a:t>
            </a:r>
            <a:br>
              <a:rPr lang="en" sz="900">
                <a:solidFill>
                  <a:srgbClr val="4D4D4D"/>
                </a:solidFill>
                <a:latin typeface="Roboto"/>
                <a:ea typeface="Roboto"/>
                <a:cs typeface="Roboto"/>
                <a:sym typeface="Roboto"/>
              </a:rPr>
            </a:br>
            <a:r>
              <a:rPr i="0" lang="en" sz="900" u="none" cap="none" strike="noStrike">
                <a:solidFill>
                  <a:srgbClr val="4D4D4D"/>
                </a:solidFill>
                <a:latin typeface="Roboto"/>
                <a:ea typeface="Roboto"/>
                <a:cs typeface="Roboto"/>
                <a:sym typeface="Roboto"/>
              </a:rPr>
              <a:t>All rights reserved. Not to be reproduced without prior written consent.</a:t>
            </a:r>
            <a:endParaRPr sz="9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03" name="Shape 203"/>
        <p:cNvGrpSpPr/>
        <p:nvPr/>
      </p:nvGrpSpPr>
      <p:grpSpPr>
        <a:xfrm>
          <a:off x="0" y="0"/>
          <a:ext cx="0" cy="0"/>
          <a:chOff x="0" y="0"/>
          <a:chExt cx="0" cy="0"/>
        </a:xfrm>
      </p:grpSpPr>
      <p:sp>
        <p:nvSpPr>
          <p:cNvPr id="204" name="Google Shape;204;p34"/>
          <p:cNvSpPr/>
          <p:nvPr/>
        </p:nvSpPr>
        <p:spPr>
          <a:xfrm>
            <a:off x="2896559" y="5592979"/>
            <a:ext cx="2480100" cy="301500"/>
          </a:xfrm>
          <a:prstGeom prst="roundRect">
            <a:avLst>
              <a:gd fmla="val 523" name="adj"/>
            </a:avLst>
          </a:prstGeom>
          <a:noFill/>
          <a:ln>
            <a:noFill/>
          </a:ln>
        </p:spPr>
        <p:txBody>
          <a:bodyPr anchorCtr="0" anchor="ctr" bIns="60925" lIns="121875" spcFirstLastPara="1" rIns="121875" wrap="square" tIns="60925">
            <a:noAutofit/>
          </a:bodyPr>
          <a:lstStyle/>
          <a:p>
            <a:pPr indent="0" lvl="0" marL="0" marR="0" rtl="0" algn="l">
              <a:spcBef>
                <a:spcPts val="0"/>
              </a:spcBef>
              <a:spcAft>
                <a:spcPts val="0"/>
              </a:spcAft>
              <a:buNone/>
            </a:pPr>
            <a:r>
              <a:t/>
            </a:r>
            <a:endParaRPr b="0" i="0" sz="3200" u="none" cap="none" strike="noStrike">
              <a:solidFill>
                <a:srgbClr val="FFFFFF"/>
              </a:solidFill>
              <a:latin typeface="Arial"/>
              <a:ea typeface="Arial"/>
              <a:cs typeface="Arial"/>
              <a:sym typeface="Arial"/>
            </a:endParaRPr>
          </a:p>
        </p:txBody>
      </p:sp>
      <p:sp>
        <p:nvSpPr>
          <p:cNvPr id="205" name="Google Shape;205;p34"/>
          <p:cNvSpPr txBox="1"/>
          <p:nvPr/>
        </p:nvSpPr>
        <p:spPr>
          <a:xfrm>
            <a:off x="1400779" y="214127"/>
            <a:ext cx="9333900" cy="627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3700">
              <a:latin typeface="Tahoma"/>
              <a:ea typeface="Tahoma"/>
              <a:cs typeface="Tahoma"/>
              <a:sym typeface="Tahoma"/>
            </a:endParaRPr>
          </a:p>
        </p:txBody>
      </p:sp>
      <p:sp>
        <p:nvSpPr>
          <p:cNvPr id="206" name="Google Shape;206;p34"/>
          <p:cNvSpPr txBox="1"/>
          <p:nvPr/>
        </p:nvSpPr>
        <p:spPr>
          <a:xfrm>
            <a:off x="774449" y="1137684"/>
            <a:ext cx="10690200" cy="5061900"/>
          </a:xfrm>
          <a:prstGeom prst="rect">
            <a:avLst/>
          </a:prstGeom>
          <a:noFill/>
          <a:ln>
            <a:noFill/>
          </a:ln>
        </p:spPr>
        <p:txBody>
          <a:bodyPr anchorCtr="0" anchor="t" bIns="121875" lIns="121875" spcFirstLastPara="1" rIns="121875" wrap="square" tIns="121875">
            <a:noAutofit/>
          </a:bodyPr>
          <a:lstStyle/>
          <a:p>
            <a:pPr indent="-152400" lvl="0" marL="304800" rtl="0" algn="l">
              <a:spcBef>
                <a:spcPts val="1600"/>
              </a:spcBef>
              <a:spcAft>
                <a:spcPts val="0"/>
              </a:spcAft>
              <a:buNone/>
            </a:pPr>
            <a:r>
              <a:t/>
            </a:r>
            <a:endParaRPr sz="2400">
              <a:solidFill>
                <a:srgbClr val="000000"/>
              </a:solidFill>
              <a:latin typeface="Tahoma"/>
              <a:ea typeface="Tahoma"/>
              <a:cs typeface="Tahoma"/>
              <a:sym typeface="Tahoma"/>
            </a:endParaRPr>
          </a:p>
        </p:txBody>
      </p:sp>
      <p:sp>
        <p:nvSpPr>
          <p:cNvPr id="207" name="Google Shape;207;p34"/>
          <p:cNvSpPr txBox="1"/>
          <p:nvPr/>
        </p:nvSpPr>
        <p:spPr>
          <a:xfrm>
            <a:off x="3904101" y="6453275"/>
            <a:ext cx="4563600" cy="301500"/>
          </a:xfrm>
          <a:prstGeom prst="rect">
            <a:avLst/>
          </a:prstGeom>
          <a:noFill/>
          <a:ln>
            <a:noFill/>
          </a:ln>
        </p:spPr>
        <p:txBody>
          <a:bodyPr anchorCtr="0" anchor="t" bIns="0" lIns="119975" spcFirstLastPara="1" rIns="119975" wrap="square" tIns="0">
            <a:noAutofit/>
          </a:bodyPr>
          <a:lstStyle/>
          <a:p>
            <a:pPr indent="0" lvl="0" marL="0" marR="0" rtl="0" algn="ctr">
              <a:spcBef>
                <a:spcPts val="0"/>
              </a:spcBef>
              <a:spcAft>
                <a:spcPts val="0"/>
              </a:spcAft>
              <a:buClr>
                <a:srgbClr val="4D4D4D"/>
              </a:buClr>
              <a:buFont typeface="Tahoma"/>
              <a:buNone/>
            </a:pPr>
            <a:r>
              <a:rPr i="0" lang="en" sz="900" u="none" cap="none" strike="noStrike">
                <a:solidFill>
                  <a:srgbClr val="4D4D4D"/>
                </a:solidFill>
                <a:latin typeface="Roboto"/>
                <a:ea typeface="Roboto"/>
                <a:cs typeface="Roboto"/>
                <a:sym typeface="Roboto"/>
              </a:rPr>
              <a:t>© 201</a:t>
            </a:r>
            <a:r>
              <a:rPr lang="en" sz="900">
                <a:solidFill>
                  <a:srgbClr val="4D4D4D"/>
                </a:solidFill>
                <a:latin typeface="Roboto"/>
                <a:ea typeface="Roboto"/>
                <a:cs typeface="Roboto"/>
                <a:sym typeface="Roboto"/>
              </a:rPr>
              <a:t>8</a:t>
            </a:r>
            <a:r>
              <a:rPr i="0" lang="en" sz="900" u="none" cap="none" strike="noStrike">
                <a:solidFill>
                  <a:srgbClr val="4D4D4D"/>
                </a:solidFill>
                <a:latin typeface="Roboto"/>
                <a:ea typeface="Roboto"/>
                <a:cs typeface="Roboto"/>
                <a:sym typeface="Roboto"/>
              </a:rPr>
              <a:t> Copyright ROI Training, Inc.</a:t>
            </a:r>
            <a:br>
              <a:rPr lang="en" sz="900">
                <a:solidFill>
                  <a:srgbClr val="4D4D4D"/>
                </a:solidFill>
                <a:latin typeface="Roboto"/>
                <a:ea typeface="Roboto"/>
                <a:cs typeface="Roboto"/>
                <a:sym typeface="Roboto"/>
              </a:rPr>
            </a:br>
            <a:r>
              <a:rPr i="0" lang="en" sz="900" u="none" cap="none" strike="noStrike">
                <a:solidFill>
                  <a:srgbClr val="4D4D4D"/>
                </a:solidFill>
                <a:latin typeface="Roboto"/>
                <a:ea typeface="Roboto"/>
                <a:cs typeface="Roboto"/>
                <a:sym typeface="Roboto"/>
              </a:rPr>
              <a:t>All rights reserved. Not to be reproduced without prior written consent.</a:t>
            </a:r>
            <a:endParaRPr sz="900">
              <a:latin typeface="Roboto"/>
              <a:ea typeface="Roboto"/>
              <a:cs typeface="Roboto"/>
              <a:sym typeface="Roboto"/>
            </a:endParaRPr>
          </a:p>
        </p:txBody>
      </p:sp>
      <p:cxnSp>
        <p:nvCxnSpPr>
          <p:cNvPr id="208" name="Google Shape;208;p34"/>
          <p:cNvCxnSpPr/>
          <p:nvPr/>
        </p:nvCxnSpPr>
        <p:spPr>
          <a:xfrm>
            <a:off x="977" y="6326950"/>
            <a:ext cx="12201900" cy="0"/>
          </a:xfrm>
          <a:prstGeom prst="straightConnector1">
            <a:avLst/>
          </a:prstGeom>
          <a:noFill/>
          <a:ln cap="flat" cmpd="sng" w="9525">
            <a:solidFill>
              <a:srgbClr val="999999"/>
            </a:solidFill>
            <a:prstDash val="solid"/>
            <a:round/>
            <a:headEnd len="med" w="med" type="none"/>
            <a:tailEnd len="med" w="med" type="none"/>
          </a:ln>
        </p:spPr>
      </p:cxnSp>
      <p:sp>
        <p:nvSpPr>
          <p:cNvPr id="209" name="Google Shape;209;p34"/>
          <p:cNvSpPr/>
          <p:nvPr/>
        </p:nvSpPr>
        <p:spPr>
          <a:xfrm>
            <a:off x="11464575" y="6327966"/>
            <a:ext cx="744900" cy="542700"/>
          </a:xfrm>
          <a:prstGeom prst="rect">
            <a:avLst/>
          </a:prstGeom>
          <a:solidFill>
            <a:srgbClr val="99999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10" name="Google Shape;210;p34"/>
          <p:cNvCxnSpPr/>
          <p:nvPr/>
        </p:nvCxnSpPr>
        <p:spPr>
          <a:xfrm>
            <a:off x="3973812" y="6332525"/>
            <a:ext cx="0" cy="542700"/>
          </a:xfrm>
          <a:prstGeom prst="straightConnector1">
            <a:avLst/>
          </a:prstGeom>
          <a:noFill/>
          <a:ln cap="flat" cmpd="sng" w="9525">
            <a:solidFill>
              <a:srgbClr val="999999"/>
            </a:solidFill>
            <a:prstDash val="solid"/>
            <a:round/>
            <a:headEnd len="med" w="med" type="none"/>
            <a:tailEnd len="med" w="med" type="none"/>
          </a:ln>
        </p:spPr>
      </p:cxnSp>
      <p:cxnSp>
        <p:nvCxnSpPr>
          <p:cNvPr id="211" name="Google Shape;211;p34"/>
          <p:cNvCxnSpPr/>
          <p:nvPr/>
        </p:nvCxnSpPr>
        <p:spPr>
          <a:xfrm>
            <a:off x="8557027" y="6332525"/>
            <a:ext cx="0" cy="542700"/>
          </a:xfrm>
          <a:prstGeom prst="straightConnector1">
            <a:avLst/>
          </a:prstGeom>
          <a:noFill/>
          <a:ln cap="flat" cmpd="sng" w="9525">
            <a:solidFill>
              <a:srgbClr val="999999"/>
            </a:solidFill>
            <a:prstDash val="solid"/>
            <a:round/>
            <a:headEnd len="med" w="med" type="none"/>
            <a:tailEnd len="med" w="med" type="none"/>
          </a:ln>
        </p:spPr>
      </p:cxnSp>
      <p:sp>
        <p:nvSpPr>
          <p:cNvPr id="212" name="Google Shape;212;p34"/>
          <p:cNvSpPr txBox="1"/>
          <p:nvPr/>
        </p:nvSpPr>
        <p:spPr>
          <a:xfrm>
            <a:off x="11414660" y="6383225"/>
            <a:ext cx="839700" cy="441600"/>
          </a:xfrm>
          <a:prstGeom prst="rect">
            <a:avLst/>
          </a:prstGeom>
          <a:noFill/>
          <a:ln>
            <a:noFill/>
          </a:ln>
        </p:spPr>
        <p:txBody>
          <a:bodyPr anchorCtr="0" anchor="ctr" bIns="162475" lIns="162475" spcFirstLastPara="1" rIns="162475" wrap="square" tIns="162475">
            <a:noAutofit/>
          </a:bodyPr>
          <a:lstStyle/>
          <a:p>
            <a:pPr indent="0" lvl="0" marL="0" rtl="0" algn="ctr">
              <a:spcBef>
                <a:spcPts val="0"/>
              </a:spcBef>
              <a:spcAft>
                <a:spcPts val="0"/>
              </a:spcAft>
              <a:buNone/>
            </a:pPr>
            <a:fld id="{00000000-1234-1234-1234-123412341234}" type="slidenum">
              <a:rPr lang="en" sz="1300">
                <a:solidFill>
                  <a:srgbClr val="FFFFFF"/>
                </a:solidFill>
                <a:latin typeface="Roboto"/>
                <a:ea typeface="Roboto"/>
                <a:cs typeface="Roboto"/>
                <a:sym typeface="Roboto"/>
              </a:rPr>
              <a:t>‹#›</a:t>
            </a:fld>
            <a:endParaRPr sz="1300">
              <a:solidFill>
                <a:srgbClr val="FFFFFF"/>
              </a:solidFill>
              <a:latin typeface="Roboto"/>
              <a:ea typeface="Roboto"/>
              <a:cs typeface="Roboto"/>
              <a:sym typeface="Roboto"/>
            </a:endParaRPr>
          </a:p>
        </p:txBody>
      </p:sp>
      <p:sp>
        <p:nvSpPr>
          <p:cNvPr id="213" name="Google Shape;213;p34"/>
          <p:cNvSpPr/>
          <p:nvPr/>
        </p:nvSpPr>
        <p:spPr>
          <a:xfrm>
            <a:off x="0" y="-23800"/>
            <a:ext cx="12188100" cy="167100"/>
          </a:xfrm>
          <a:prstGeom prst="rect">
            <a:avLst/>
          </a:prstGeom>
          <a:solidFill>
            <a:srgbClr val="07427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descr="Logo_Color_Transparent%20(004).jpg" id="214" name="Google Shape;214;p34"/>
          <p:cNvPicPr preferRelativeResize="0"/>
          <p:nvPr/>
        </p:nvPicPr>
        <p:blipFill>
          <a:blip r:embed="rId1">
            <a:alphaModFix/>
          </a:blip>
          <a:stretch>
            <a:fillRect/>
          </a:stretch>
        </p:blipFill>
        <p:spPr>
          <a:xfrm>
            <a:off x="9136055" y="6394775"/>
            <a:ext cx="1769310" cy="411468"/>
          </a:xfrm>
          <a:prstGeom prst="rect">
            <a:avLst/>
          </a:prstGeom>
          <a:noFill/>
          <a:ln>
            <a:noFill/>
          </a:ln>
        </p:spPr>
      </p:pic>
      <p:sp>
        <p:nvSpPr>
          <p:cNvPr id="215" name="Google Shape;215;p34"/>
          <p:cNvSpPr txBox="1"/>
          <p:nvPr/>
        </p:nvSpPr>
        <p:spPr>
          <a:xfrm>
            <a:off x="-58450" y="6343175"/>
            <a:ext cx="4032300" cy="550500"/>
          </a:xfrm>
          <a:prstGeom prst="rect">
            <a:avLst/>
          </a:prstGeom>
          <a:noFill/>
          <a:ln>
            <a:noFill/>
          </a:ln>
        </p:spPr>
        <p:txBody>
          <a:bodyPr anchorCtr="0" anchor="ctr" bIns="0" lIns="119975" spcFirstLastPara="1" rIns="119975" wrap="square" tIns="0">
            <a:noAutofit/>
          </a:bodyPr>
          <a:lstStyle/>
          <a:p>
            <a:pPr indent="0" lvl="0" marL="0" rtl="0" algn="ctr">
              <a:spcBef>
                <a:spcPts val="0"/>
              </a:spcBef>
              <a:spcAft>
                <a:spcPts val="0"/>
              </a:spcAft>
              <a:buClr>
                <a:srgbClr val="4D4D4D"/>
              </a:buClr>
              <a:buFont typeface="Tahoma"/>
              <a:buNone/>
            </a:pPr>
            <a:r>
              <a:rPr lang="en" sz="1100">
                <a:latin typeface="Roboto"/>
                <a:ea typeface="Roboto"/>
                <a:cs typeface="Roboto"/>
                <a:sym typeface="Roboto"/>
              </a:rPr>
              <a:t>796: Google Cloud Certification Workshop—Data Engineer </a:t>
            </a:r>
            <a:endParaRPr sz="11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67" name="Shape 267"/>
        <p:cNvGrpSpPr/>
        <p:nvPr/>
      </p:nvGrpSpPr>
      <p:grpSpPr>
        <a:xfrm>
          <a:off x="0" y="0"/>
          <a:ext cx="0" cy="0"/>
          <a:chOff x="0" y="0"/>
          <a:chExt cx="0" cy="0"/>
        </a:xfrm>
      </p:grpSpPr>
      <p:sp>
        <p:nvSpPr>
          <p:cNvPr id="268" name="Google Shape;268;p49"/>
          <p:cNvSpPr/>
          <p:nvPr/>
        </p:nvSpPr>
        <p:spPr>
          <a:xfrm>
            <a:off x="2896559" y="5592979"/>
            <a:ext cx="2480100" cy="301500"/>
          </a:xfrm>
          <a:prstGeom prst="roundRect">
            <a:avLst>
              <a:gd fmla="val 523" name="adj"/>
            </a:avLst>
          </a:prstGeom>
          <a:noFill/>
          <a:ln>
            <a:noFill/>
          </a:ln>
        </p:spPr>
        <p:txBody>
          <a:bodyPr anchorCtr="0" anchor="ctr" bIns="60925" lIns="121875" spcFirstLastPara="1" rIns="121875" wrap="square" tIns="60925">
            <a:noAutofit/>
          </a:bodyPr>
          <a:lstStyle/>
          <a:p>
            <a:pPr indent="0" lvl="0" marL="0" marR="0" rtl="0" algn="l">
              <a:spcBef>
                <a:spcPts val="0"/>
              </a:spcBef>
              <a:spcAft>
                <a:spcPts val="0"/>
              </a:spcAft>
              <a:buNone/>
            </a:pPr>
            <a:r>
              <a:t/>
            </a:r>
            <a:endParaRPr b="0" i="0" sz="3200" u="none" cap="none" strike="noStrike">
              <a:solidFill>
                <a:srgbClr val="FFFFFF"/>
              </a:solidFill>
              <a:latin typeface="Arial"/>
              <a:ea typeface="Arial"/>
              <a:cs typeface="Arial"/>
              <a:sym typeface="Arial"/>
            </a:endParaRPr>
          </a:p>
        </p:txBody>
      </p:sp>
      <p:sp>
        <p:nvSpPr>
          <p:cNvPr id="269" name="Google Shape;269;p49"/>
          <p:cNvSpPr txBox="1"/>
          <p:nvPr/>
        </p:nvSpPr>
        <p:spPr>
          <a:xfrm>
            <a:off x="1400779" y="214127"/>
            <a:ext cx="9333900" cy="627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b="1" sz="3700">
              <a:latin typeface="Tahoma"/>
              <a:ea typeface="Tahoma"/>
              <a:cs typeface="Tahoma"/>
              <a:sym typeface="Tahoma"/>
            </a:endParaRPr>
          </a:p>
        </p:txBody>
      </p:sp>
      <p:sp>
        <p:nvSpPr>
          <p:cNvPr id="270" name="Google Shape;270;p49"/>
          <p:cNvSpPr txBox="1"/>
          <p:nvPr/>
        </p:nvSpPr>
        <p:spPr>
          <a:xfrm>
            <a:off x="774449" y="1137684"/>
            <a:ext cx="10690200" cy="5061900"/>
          </a:xfrm>
          <a:prstGeom prst="rect">
            <a:avLst/>
          </a:prstGeom>
          <a:noFill/>
          <a:ln>
            <a:noFill/>
          </a:ln>
        </p:spPr>
        <p:txBody>
          <a:bodyPr anchorCtr="0" anchor="t" bIns="121875" lIns="121875" spcFirstLastPara="1" rIns="121875" wrap="square" tIns="121875">
            <a:noAutofit/>
          </a:bodyPr>
          <a:lstStyle/>
          <a:p>
            <a:pPr indent="-152400" lvl="0" marL="304800" rtl="0" algn="l">
              <a:spcBef>
                <a:spcPts val="1600"/>
              </a:spcBef>
              <a:spcAft>
                <a:spcPts val="0"/>
              </a:spcAft>
              <a:buNone/>
            </a:pPr>
            <a:r>
              <a:t/>
            </a:r>
            <a:endParaRPr sz="2400">
              <a:solidFill>
                <a:srgbClr val="000000"/>
              </a:solidFill>
              <a:latin typeface="Tahoma"/>
              <a:ea typeface="Tahoma"/>
              <a:cs typeface="Tahoma"/>
              <a:sym typeface="Tahoma"/>
            </a:endParaRPr>
          </a:p>
        </p:txBody>
      </p:sp>
      <p:sp>
        <p:nvSpPr>
          <p:cNvPr id="271" name="Google Shape;271;p49"/>
          <p:cNvSpPr txBox="1"/>
          <p:nvPr/>
        </p:nvSpPr>
        <p:spPr>
          <a:xfrm>
            <a:off x="3904101" y="6453275"/>
            <a:ext cx="4563600" cy="301500"/>
          </a:xfrm>
          <a:prstGeom prst="rect">
            <a:avLst/>
          </a:prstGeom>
          <a:noFill/>
          <a:ln>
            <a:noFill/>
          </a:ln>
        </p:spPr>
        <p:txBody>
          <a:bodyPr anchorCtr="0" anchor="t" bIns="0" lIns="119975" spcFirstLastPara="1" rIns="119975" wrap="square" tIns="0">
            <a:noAutofit/>
          </a:bodyPr>
          <a:lstStyle/>
          <a:p>
            <a:pPr indent="0" lvl="0" marL="0" marR="0" rtl="0" algn="ctr">
              <a:spcBef>
                <a:spcPts val="0"/>
              </a:spcBef>
              <a:spcAft>
                <a:spcPts val="0"/>
              </a:spcAft>
              <a:buClr>
                <a:srgbClr val="4D4D4D"/>
              </a:buClr>
              <a:buFont typeface="Tahoma"/>
              <a:buNone/>
            </a:pPr>
            <a:r>
              <a:rPr i="0" lang="en" sz="900" u="none" cap="none" strike="noStrike">
                <a:solidFill>
                  <a:srgbClr val="4D4D4D"/>
                </a:solidFill>
                <a:latin typeface="Roboto"/>
                <a:ea typeface="Roboto"/>
                <a:cs typeface="Roboto"/>
                <a:sym typeface="Roboto"/>
              </a:rPr>
              <a:t>© 201</a:t>
            </a:r>
            <a:r>
              <a:rPr lang="en" sz="900">
                <a:solidFill>
                  <a:srgbClr val="4D4D4D"/>
                </a:solidFill>
                <a:latin typeface="Roboto"/>
                <a:ea typeface="Roboto"/>
                <a:cs typeface="Roboto"/>
                <a:sym typeface="Roboto"/>
              </a:rPr>
              <a:t>8</a:t>
            </a:r>
            <a:r>
              <a:rPr i="0" lang="en" sz="900" u="none" cap="none" strike="noStrike">
                <a:solidFill>
                  <a:srgbClr val="4D4D4D"/>
                </a:solidFill>
                <a:latin typeface="Roboto"/>
                <a:ea typeface="Roboto"/>
                <a:cs typeface="Roboto"/>
                <a:sym typeface="Roboto"/>
              </a:rPr>
              <a:t> Copyright ROI Training, Inc.</a:t>
            </a:r>
            <a:br>
              <a:rPr lang="en" sz="900">
                <a:solidFill>
                  <a:srgbClr val="4D4D4D"/>
                </a:solidFill>
                <a:latin typeface="Roboto"/>
                <a:ea typeface="Roboto"/>
                <a:cs typeface="Roboto"/>
                <a:sym typeface="Roboto"/>
              </a:rPr>
            </a:br>
            <a:r>
              <a:rPr i="0" lang="en" sz="900" u="none" cap="none" strike="noStrike">
                <a:solidFill>
                  <a:srgbClr val="4D4D4D"/>
                </a:solidFill>
                <a:latin typeface="Roboto"/>
                <a:ea typeface="Roboto"/>
                <a:cs typeface="Roboto"/>
                <a:sym typeface="Roboto"/>
              </a:rPr>
              <a:t>All rights reserved. Not to be reproduced without prior written consent.</a:t>
            </a:r>
            <a:endParaRPr sz="900">
              <a:latin typeface="Roboto"/>
              <a:ea typeface="Roboto"/>
              <a:cs typeface="Roboto"/>
              <a:sym typeface="Roboto"/>
            </a:endParaRPr>
          </a:p>
        </p:txBody>
      </p:sp>
      <p:cxnSp>
        <p:nvCxnSpPr>
          <p:cNvPr id="272" name="Google Shape;272;p49"/>
          <p:cNvCxnSpPr/>
          <p:nvPr/>
        </p:nvCxnSpPr>
        <p:spPr>
          <a:xfrm>
            <a:off x="977" y="6326950"/>
            <a:ext cx="12201900" cy="0"/>
          </a:xfrm>
          <a:prstGeom prst="straightConnector1">
            <a:avLst/>
          </a:prstGeom>
          <a:noFill/>
          <a:ln cap="flat" cmpd="sng" w="9525">
            <a:solidFill>
              <a:srgbClr val="999999"/>
            </a:solidFill>
            <a:prstDash val="solid"/>
            <a:round/>
            <a:headEnd len="med" w="med" type="none"/>
            <a:tailEnd len="med" w="med" type="none"/>
          </a:ln>
        </p:spPr>
      </p:cxnSp>
      <p:sp>
        <p:nvSpPr>
          <p:cNvPr id="273" name="Google Shape;273;p49"/>
          <p:cNvSpPr/>
          <p:nvPr/>
        </p:nvSpPr>
        <p:spPr>
          <a:xfrm>
            <a:off x="11464575" y="6327966"/>
            <a:ext cx="744900" cy="542700"/>
          </a:xfrm>
          <a:prstGeom prst="rect">
            <a:avLst/>
          </a:prstGeom>
          <a:solidFill>
            <a:srgbClr val="99999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74" name="Google Shape;274;p49"/>
          <p:cNvCxnSpPr/>
          <p:nvPr/>
        </p:nvCxnSpPr>
        <p:spPr>
          <a:xfrm>
            <a:off x="3973812" y="6332525"/>
            <a:ext cx="0" cy="542700"/>
          </a:xfrm>
          <a:prstGeom prst="straightConnector1">
            <a:avLst/>
          </a:prstGeom>
          <a:noFill/>
          <a:ln cap="flat" cmpd="sng" w="9525">
            <a:solidFill>
              <a:srgbClr val="999999"/>
            </a:solidFill>
            <a:prstDash val="solid"/>
            <a:round/>
            <a:headEnd len="med" w="med" type="none"/>
            <a:tailEnd len="med" w="med" type="none"/>
          </a:ln>
        </p:spPr>
      </p:cxnSp>
      <p:cxnSp>
        <p:nvCxnSpPr>
          <p:cNvPr id="275" name="Google Shape;275;p49"/>
          <p:cNvCxnSpPr/>
          <p:nvPr/>
        </p:nvCxnSpPr>
        <p:spPr>
          <a:xfrm>
            <a:off x="8557027" y="6332525"/>
            <a:ext cx="0" cy="542700"/>
          </a:xfrm>
          <a:prstGeom prst="straightConnector1">
            <a:avLst/>
          </a:prstGeom>
          <a:noFill/>
          <a:ln cap="flat" cmpd="sng" w="9525">
            <a:solidFill>
              <a:srgbClr val="999999"/>
            </a:solidFill>
            <a:prstDash val="solid"/>
            <a:round/>
            <a:headEnd len="med" w="med" type="none"/>
            <a:tailEnd len="med" w="med" type="none"/>
          </a:ln>
        </p:spPr>
      </p:cxnSp>
      <p:sp>
        <p:nvSpPr>
          <p:cNvPr id="276" name="Google Shape;276;p49"/>
          <p:cNvSpPr txBox="1"/>
          <p:nvPr/>
        </p:nvSpPr>
        <p:spPr>
          <a:xfrm>
            <a:off x="11414660" y="6383225"/>
            <a:ext cx="839700" cy="441600"/>
          </a:xfrm>
          <a:prstGeom prst="rect">
            <a:avLst/>
          </a:prstGeom>
          <a:noFill/>
          <a:ln>
            <a:noFill/>
          </a:ln>
        </p:spPr>
        <p:txBody>
          <a:bodyPr anchorCtr="0" anchor="ctr" bIns="162475" lIns="162475" spcFirstLastPara="1" rIns="162475" wrap="square" tIns="162475">
            <a:noAutofit/>
          </a:bodyPr>
          <a:lstStyle/>
          <a:p>
            <a:pPr indent="0" lvl="0" marL="0" rtl="0" algn="ctr">
              <a:spcBef>
                <a:spcPts val="0"/>
              </a:spcBef>
              <a:spcAft>
                <a:spcPts val="0"/>
              </a:spcAft>
              <a:buNone/>
            </a:pPr>
            <a:fld id="{00000000-1234-1234-1234-123412341234}" type="slidenum">
              <a:rPr lang="en" sz="1300">
                <a:solidFill>
                  <a:srgbClr val="FFFFFF"/>
                </a:solidFill>
                <a:latin typeface="Roboto"/>
                <a:ea typeface="Roboto"/>
                <a:cs typeface="Roboto"/>
                <a:sym typeface="Roboto"/>
              </a:rPr>
              <a:t>‹#›</a:t>
            </a:fld>
            <a:endParaRPr sz="1300">
              <a:solidFill>
                <a:srgbClr val="FFFFFF"/>
              </a:solidFill>
              <a:latin typeface="Roboto"/>
              <a:ea typeface="Roboto"/>
              <a:cs typeface="Roboto"/>
              <a:sym typeface="Roboto"/>
            </a:endParaRPr>
          </a:p>
        </p:txBody>
      </p:sp>
      <p:sp>
        <p:nvSpPr>
          <p:cNvPr id="277" name="Google Shape;277;p49"/>
          <p:cNvSpPr/>
          <p:nvPr/>
        </p:nvSpPr>
        <p:spPr>
          <a:xfrm>
            <a:off x="0" y="-23800"/>
            <a:ext cx="12188100" cy="167100"/>
          </a:xfrm>
          <a:prstGeom prst="rect">
            <a:avLst/>
          </a:prstGeom>
          <a:solidFill>
            <a:srgbClr val="07427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descr="Logo_Color_Transparent%20(004).jpg" id="278" name="Google Shape;278;p49"/>
          <p:cNvPicPr preferRelativeResize="0"/>
          <p:nvPr/>
        </p:nvPicPr>
        <p:blipFill>
          <a:blip r:embed="rId1">
            <a:alphaModFix/>
          </a:blip>
          <a:stretch>
            <a:fillRect/>
          </a:stretch>
        </p:blipFill>
        <p:spPr>
          <a:xfrm>
            <a:off x="9136055" y="6394775"/>
            <a:ext cx="1769310" cy="411468"/>
          </a:xfrm>
          <a:prstGeom prst="rect">
            <a:avLst/>
          </a:prstGeom>
          <a:noFill/>
          <a:ln>
            <a:noFill/>
          </a:ln>
        </p:spPr>
      </p:pic>
      <p:sp>
        <p:nvSpPr>
          <p:cNvPr id="279" name="Google Shape;279;p49"/>
          <p:cNvSpPr txBox="1"/>
          <p:nvPr/>
        </p:nvSpPr>
        <p:spPr>
          <a:xfrm>
            <a:off x="-58450" y="6343175"/>
            <a:ext cx="4032300" cy="550500"/>
          </a:xfrm>
          <a:prstGeom prst="rect">
            <a:avLst/>
          </a:prstGeom>
          <a:noFill/>
          <a:ln>
            <a:noFill/>
          </a:ln>
        </p:spPr>
        <p:txBody>
          <a:bodyPr anchorCtr="0" anchor="ctr" bIns="0" lIns="119975" spcFirstLastPara="1" rIns="119975" wrap="square" tIns="0">
            <a:noAutofit/>
          </a:bodyPr>
          <a:lstStyle/>
          <a:p>
            <a:pPr indent="0" lvl="0" marL="0" rtl="0" algn="ctr">
              <a:spcBef>
                <a:spcPts val="0"/>
              </a:spcBef>
              <a:spcAft>
                <a:spcPts val="0"/>
              </a:spcAft>
              <a:buClr>
                <a:srgbClr val="4D4D4D"/>
              </a:buClr>
              <a:buFont typeface="Tahoma"/>
              <a:buNone/>
            </a:pPr>
            <a:r>
              <a:rPr lang="en" sz="1100">
                <a:latin typeface="Roboto"/>
                <a:ea typeface="Roboto"/>
                <a:cs typeface="Roboto"/>
                <a:sym typeface="Roboto"/>
              </a:rPr>
              <a:t>795: Google Cloud Certification Workshop—Cloud Architect </a:t>
            </a:r>
            <a:endParaRPr sz="11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31" name="Shape 331"/>
        <p:cNvGrpSpPr/>
        <p:nvPr/>
      </p:nvGrpSpPr>
      <p:grpSpPr>
        <a:xfrm>
          <a:off x="0" y="0"/>
          <a:ext cx="0" cy="0"/>
          <a:chOff x="0" y="0"/>
          <a:chExt cx="0" cy="0"/>
        </a:xfrm>
      </p:grpSpPr>
      <p:sp>
        <p:nvSpPr>
          <p:cNvPr id="332" name="Google Shape;332;p64"/>
          <p:cNvSpPr txBox="1"/>
          <p:nvPr>
            <p:ph type="title"/>
          </p:nvPr>
        </p:nvSpPr>
        <p:spPr>
          <a:xfrm>
            <a:off x="415465" y="593367"/>
            <a:ext cx="11357100" cy="763500"/>
          </a:xfrm>
          <a:prstGeom prst="rect">
            <a:avLst/>
          </a:prstGeom>
          <a:noFill/>
          <a:ln>
            <a:noFill/>
          </a:ln>
        </p:spPr>
        <p:txBody>
          <a:bodyPr anchorCtr="0" anchor="t" bIns="121875" lIns="121875" spcFirstLastPara="1" rIns="121875" wrap="square" tIns="121875"/>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333" name="Google Shape;333;p64"/>
          <p:cNvSpPr txBox="1"/>
          <p:nvPr>
            <p:ph idx="1" type="body"/>
          </p:nvPr>
        </p:nvSpPr>
        <p:spPr>
          <a:xfrm>
            <a:off x="415465" y="1536633"/>
            <a:ext cx="11357100" cy="4555200"/>
          </a:xfrm>
          <a:prstGeom prst="rect">
            <a:avLst/>
          </a:prstGeom>
          <a:noFill/>
          <a:ln>
            <a:noFill/>
          </a:ln>
        </p:spPr>
        <p:txBody>
          <a:bodyPr anchorCtr="0" anchor="t" bIns="121875" lIns="121875" spcFirstLastPara="1" rIns="121875" wrap="square" tIns="121875"/>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334" name="Google Shape;334;p64"/>
          <p:cNvSpPr txBox="1"/>
          <p:nvPr>
            <p:ph idx="12" type="sldNum"/>
          </p:nvPr>
        </p:nvSpPr>
        <p:spPr>
          <a:xfrm>
            <a:off x="11292951" y="6217622"/>
            <a:ext cx="731400" cy="524700"/>
          </a:xfrm>
          <a:prstGeom prst="rect">
            <a:avLst/>
          </a:prstGeom>
          <a:noFill/>
          <a:ln>
            <a:noFill/>
          </a:ln>
        </p:spPr>
        <p:txBody>
          <a:bodyPr anchorCtr="0" anchor="ctr" bIns="121875" lIns="121875" spcFirstLastPara="1" rIns="121875" wrap="square" tIns="121875">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hyperlink" Target="https://cloud.google.com/bigtable/docs/schema-design#row-key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hyperlink" Target="https://cloud.google.com/products/calculator/"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 Id="rId3" Type="http://schemas.openxmlformats.org/officeDocument/2006/relationships/image" Target="../media/image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hyperlink" Target="http://quiz.roitraining.com/de-quiz4.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hyperlink" Target="https://cloud.google.com/datastore/" TargetMode="External"/><Relationship Id="rId4" Type="http://schemas.openxmlformats.org/officeDocument/2006/relationships/hyperlink" Target="https://cloud.google.com/bigtable/"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hyperlink" Target="https://cloud.google.com/storage/" TargetMode="External"/><Relationship Id="rId4" Type="http://schemas.openxmlformats.org/officeDocument/2006/relationships/hyperlink" Target="https://cloud.google.com/compute/docs/disks/" TargetMode="External"/><Relationship Id="rId9" Type="http://schemas.openxmlformats.org/officeDocument/2006/relationships/hyperlink" Target="https://cloud.google.com/bigtable/" TargetMode="External"/><Relationship Id="rId5" Type="http://schemas.openxmlformats.org/officeDocument/2006/relationships/hyperlink" Target="https://cloud.google.com/cdn/" TargetMode="External"/><Relationship Id="rId6" Type="http://schemas.openxmlformats.org/officeDocument/2006/relationships/hyperlink" Target="https://cloud.google.com/sql/" TargetMode="External"/><Relationship Id="rId7" Type="http://schemas.openxmlformats.org/officeDocument/2006/relationships/hyperlink" Target="https://cloud.google.com/spanner/" TargetMode="External"/><Relationship Id="rId8" Type="http://schemas.openxmlformats.org/officeDocument/2006/relationships/hyperlink" Target="https://cloud.google.com/datastore/"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hyperlink" Target="https://youtu.be/khDqNZiPeys" TargetMode="External"/><Relationship Id="rId4" Type="http://schemas.openxmlformats.org/officeDocument/2006/relationships/hyperlink" Target="https://youtu.be/iUNgoEmvNSg" TargetMode="External"/><Relationship Id="rId9" Type="http://schemas.openxmlformats.org/officeDocument/2006/relationships/hyperlink" Target="https://www.youtube.com/watch?v=IfsTINNCooY" TargetMode="External"/><Relationship Id="rId5" Type="http://schemas.openxmlformats.org/officeDocument/2006/relationships/hyperlink" Target="https://youtu.be/8mtMtd-r8PQ" TargetMode="External"/><Relationship Id="rId6" Type="http://schemas.openxmlformats.org/officeDocument/2006/relationships/hyperlink" Target="https://youtu.be/t6Tt9GjzNnY" TargetMode="External"/><Relationship Id="rId7" Type="http://schemas.openxmlformats.org/officeDocument/2006/relationships/hyperlink" Target="https://youtu.be/DQWByZLY8ZA" TargetMode="External"/><Relationship Id="rId8" Type="http://schemas.openxmlformats.org/officeDocument/2006/relationships/hyperlink" Target="https://www.youtube.com/watch?v=mmjuMyRBPO4"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hyperlink" Target="http://labs.roitraining.com/labs/758-03-gcp-cloud-storage/index.html" TargetMode="External"/><Relationship Id="rId4" Type="http://schemas.openxmlformats.org/officeDocument/2006/relationships/hyperlink" Target="http://labs.roitraining.com/labs/793a-gcp03-disks-and-snapshots/index.html" TargetMode="External"/><Relationship Id="rId5" Type="http://schemas.openxmlformats.org/officeDocument/2006/relationships/hyperlink" Target="https://cloud.google.com/sql/docs/mysql/quickstart" TargetMode="External"/><Relationship Id="rId6" Type="http://schemas.openxmlformats.org/officeDocument/2006/relationships/hyperlink" Target="https://cloud.google.com/spanner/docs/quickstart-console" TargetMode="External"/><Relationship Id="rId7" Type="http://schemas.openxmlformats.org/officeDocument/2006/relationships/hyperlink" Target="https://cloud.google.com/datastore/docs/quickstar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 Id="rId3"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6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9.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image" Target="../media/image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7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72.png"/><Relationship Id="rId4" Type="http://schemas.openxmlformats.org/officeDocument/2006/relationships/image" Target="../media/image7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hyperlink" Target="http://labs.roitraining.com/labs/793b-creating-dataproc-clusters/index.html" TargetMode="External"/><Relationship Id="rId4" Type="http://schemas.openxmlformats.org/officeDocument/2006/relationships/hyperlink" Target="http://labs.roitraining.com/labs/gcp-dataproc-hive-spark/index.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6.xml"/><Relationship Id="rId3" Type="http://schemas.openxmlformats.org/officeDocument/2006/relationships/image" Target="../media/image3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8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hyperlink" Target="https://cloud.google.com/bigquery/external-data-sourc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hyperlink" Target="http://labs.roitraining.com/labs/793b-gcp-bigquery/index.html"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4.xml"/><Relationship Id="rId3" Type="http://schemas.openxmlformats.org/officeDocument/2006/relationships/image" Target="../media/image3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8.xml"/><Relationship Id="rId3" Type="http://schemas.openxmlformats.org/officeDocument/2006/relationships/image" Target="../media/image3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 Id="rId3" Type="http://schemas.openxmlformats.org/officeDocument/2006/relationships/hyperlink" Target="http://quiz.roitraining.com/de-quiz5.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hyperlink" Target="https://cloud.google.com/dataproc/" TargetMode="External"/><Relationship Id="rId4" Type="http://schemas.openxmlformats.org/officeDocument/2006/relationships/hyperlink" Target="https://cloud.google.com/bigquery/"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3.xml"/><Relationship Id="rId3" Type="http://schemas.openxmlformats.org/officeDocument/2006/relationships/image" Target="../media/image3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9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7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9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8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0.xml"/><Relationship Id="rId3" Type="http://schemas.openxmlformats.org/officeDocument/2006/relationships/image" Target="../media/image3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8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4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hyperlink" Target="https://beam.apache.org/" TargetMode="External"/><Relationship Id="rId4" Type="http://schemas.openxmlformats.org/officeDocument/2006/relationships/image" Target="../media/image7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8.xml"/><Relationship Id="rId3" Type="http://schemas.openxmlformats.org/officeDocument/2006/relationships/hyperlink" Target="https://cloud.google.com/dataflow/docs/quickstarts/quickstart-python" TargetMode="External"/><Relationship Id="rId4" Type="http://schemas.openxmlformats.org/officeDocument/2006/relationships/hyperlink" Target="https://cloud.google.com/dataflow/docs/quickstarts/quickstart-java-maven"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9.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cloud.google.com/certification/data-engineer" TargetMode="External"/><Relationship Id="rId4" Type="http://schemas.openxmlformats.org/officeDocument/2006/relationships/hyperlink" Target="https://cloud.google.com/certification/faqs" TargetMode="External"/><Relationship Id="rId5" Type="http://schemas.openxmlformats.org/officeDocument/2006/relationships/hyperlink" Target="https://cloud.google.com/certification/guides/data-engineer/"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8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8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7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8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1.xml"/><Relationship Id="rId3" Type="http://schemas.openxmlformats.org/officeDocument/2006/relationships/image" Target="../media/image3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10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3.xml"/><Relationship Id="rId3" Type="http://schemas.openxmlformats.org/officeDocument/2006/relationships/hyperlink" Target="http://www.youtube.com/watch?v=LPwNlfOwm1M" TargetMode="External"/><Relationship Id="rId4" Type="http://schemas.openxmlformats.org/officeDocument/2006/relationships/image" Target="../media/image84.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4.xml"/><Relationship Id="rId3" Type="http://schemas.openxmlformats.org/officeDocument/2006/relationships/image" Target="../media/image3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hyperlink" Target="https://cloud.google.com/dataflow/" TargetMode="External"/><Relationship Id="rId4" Type="http://schemas.openxmlformats.org/officeDocument/2006/relationships/hyperlink" Target="https://cloud.google.com/pubsub/"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8.xml"/><Relationship Id="rId3" Type="http://schemas.openxmlformats.org/officeDocument/2006/relationships/image" Target="../media/image3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hyperlink" Target="https://cloud.google.com/datalab/docs/how-to/lifecycle"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1.xml"/><Relationship Id="rId3" Type="http://schemas.openxmlformats.org/officeDocument/2006/relationships/hyperlink" Target="https://console.cloud.google.com" TargetMode="External"/><Relationship Id="rId4" Type="http://schemas.openxmlformats.org/officeDocument/2006/relationships/hyperlink" Target="https://cloud.google.com/datalab/docs/quickstarts"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2.xml"/><Relationship Id="rId3" Type="http://schemas.openxmlformats.org/officeDocument/2006/relationships/image" Target="../media/image8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3.xml"/><Relationship Id="rId3" Type="http://schemas.openxmlformats.org/officeDocument/2006/relationships/image" Target="../media/image3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9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 Id="rId3" Type="http://schemas.openxmlformats.org/officeDocument/2006/relationships/hyperlink" Target="https://www.google.com/analytics/data-studio/gallery/"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7.xml"/><Relationship Id="rId3" Type="http://schemas.openxmlformats.org/officeDocument/2006/relationships/image" Target="../media/image3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hyperlink" Target="https://cloud.google.com/datalab/" TargetMode="External"/><Relationship Id="rId4" Type="http://schemas.openxmlformats.org/officeDocument/2006/relationships/hyperlink" Target="https://cloud.google.com/data-studio/"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6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1.xml"/><Relationship Id="rId3" Type="http://schemas.openxmlformats.org/officeDocument/2006/relationships/image" Target="../media/image3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9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9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9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9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3.xml"/><Relationship Id="rId3" Type="http://schemas.openxmlformats.org/officeDocument/2006/relationships/image" Target="../media/image3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97.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7.xml"/><Relationship Id="rId3" Type="http://schemas.openxmlformats.org/officeDocument/2006/relationships/hyperlink" Target="http://playground.tensorflow.org/" TargetMode="External"/><Relationship Id="rId4" Type="http://schemas.openxmlformats.org/officeDocument/2006/relationships/image" Target="../media/image10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8.xml"/><Relationship Id="rId3" Type="http://schemas.openxmlformats.org/officeDocument/2006/relationships/image" Target="../media/image3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1.xml"/><Relationship Id="rId3" Type="http://schemas.openxmlformats.org/officeDocument/2006/relationships/hyperlink" Target="http://quiz.roitraining.com/HelloTensorflow.html"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 Id="rId3" Type="http://schemas.openxmlformats.org/officeDocument/2006/relationships/hyperlink" Target="https://www.tensorflow.org/get_started/get_started" TargetMode="External"/><Relationship Id="rId4" Type="http://schemas.openxmlformats.org/officeDocument/2006/relationships/hyperlink" Target="https://www.tensorflow.org/get_started/mnist/beginners" TargetMode="Externa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hyperlink" Target="https://www.tensorflow.org/get_started/mnist/pros"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6.xml"/><Relationship Id="rId3" Type="http://schemas.openxmlformats.org/officeDocument/2006/relationships/image" Target="../media/image3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hyperlink" Target="https://cloud.google.com/ml-engine/docs/quickstarts/command-line" TargetMode="External"/><Relationship Id="rId4" Type="http://schemas.openxmlformats.org/officeDocument/2006/relationships/hyperlink" Target="https://cloud.google.com/ml-engine/docs/quickstarts/datala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0.xml"/><Relationship Id="rId3" Type="http://schemas.openxmlformats.org/officeDocument/2006/relationships/image" Target="../media/image3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hyperlink" Target="https://cloud.google.com/vision/" TargetMode="External"/><Relationship Id="rId4" Type="http://schemas.openxmlformats.org/officeDocument/2006/relationships/image" Target="../media/image104.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hyperlink" Target="https://cloud.google.com/natural-language/" TargetMode="External"/><Relationship Id="rId4" Type="http://schemas.openxmlformats.org/officeDocument/2006/relationships/image" Target="../media/image89.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hyperlink" Target="https://cloud.google.com/speech/" TargetMode="External"/><Relationship Id="rId4" Type="http://schemas.openxmlformats.org/officeDocument/2006/relationships/image" Target="../media/image93.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hyperlink" Target="https://cloud.google.com/translate/" TargetMode="External"/><Relationship Id="rId4" Type="http://schemas.openxmlformats.org/officeDocument/2006/relationships/image" Target="../media/image98.png"/><Relationship Id="rId5" Type="http://schemas.openxmlformats.org/officeDocument/2006/relationships/image" Target="../media/image9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 Id="rId3" Type="http://schemas.openxmlformats.org/officeDocument/2006/relationships/hyperlink" Target="http://labs.roitraining.com/labs/793-gcp-machine-learning-pre-built-models/index.html#0"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8.xml"/><Relationship Id="rId3" Type="http://schemas.openxmlformats.org/officeDocument/2006/relationships/image" Target="../media/image3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9.xml"/><Relationship Id="rId3" Type="http://schemas.openxmlformats.org/officeDocument/2006/relationships/hyperlink" Target="http://quiz.roitraining.com/de-quiz6.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2.xml"/><Relationship Id="rId3" Type="http://schemas.openxmlformats.org/officeDocument/2006/relationships/hyperlink" Target="https://cloud.google.com/certification/guides/data-engineer/casestudy-flowlogistic"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3.xml"/><Relationship Id="rId3" Type="http://schemas.openxmlformats.org/officeDocument/2006/relationships/hyperlink" Target="https://cloud.google.com/certification/guides/data-engineer/casestudy-mjtelco" TargetMode="Externa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4.xml"/><Relationship Id="rId3" Type="http://schemas.openxmlformats.org/officeDocument/2006/relationships/hyperlink" Target="http://quiz.roitraining.com/de-practice-exam.html" TargetMode="Externa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 Id="rId3" Type="http://schemas.openxmlformats.org/officeDocument/2006/relationships/hyperlink" Target="https://google.qwiklabs.com/quests/25?locale=en" TargetMode="Externa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hyperlink" Target="https://www.nytimes.com/2016/12/14/magazine/the-great-ai-awakening.html?mcubz=1" TargetMode="External"/><Relationship Id="rId4" Type="http://schemas.openxmlformats.org/officeDocument/2006/relationships/hyperlink" Target="https://cloud.google.com/dataproc/" TargetMode="External"/><Relationship Id="rId9" Type="http://schemas.openxmlformats.org/officeDocument/2006/relationships/hyperlink" Target="https://cloud.google.com/ml-engine/" TargetMode="External"/><Relationship Id="rId5" Type="http://schemas.openxmlformats.org/officeDocument/2006/relationships/hyperlink" Target="https://cloud.google.com/bigquery/" TargetMode="External"/><Relationship Id="rId6" Type="http://schemas.openxmlformats.org/officeDocument/2006/relationships/hyperlink" Target="https://cloud.google.com/dataflow/" TargetMode="External"/><Relationship Id="rId7" Type="http://schemas.openxmlformats.org/officeDocument/2006/relationships/hyperlink" Target="https://beam.apache.org/" TargetMode="External"/><Relationship Id="rId8" Type="http://schemas.openxmlformats.org/officeDocument/2006/relationships/hyperlink" Target="https://www.tensorflow.org/" TargetMode="Externa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hyperlink" Target="https://www.youtube.com/watch?v=u4alGiomYP4&amp;t=1015s" TargetMode="External"/><Relationship Id="rId4" Type="http://schemas.openxmlformats.org/officeDocument/2006/relationships/hyperlink" Target="https://www.youtube.com/watch?v=5DknTFbcGVM" TargetMode="External"/><Relationship Id="rId5" Type="http://schemas.openxmlformats.org/officeDocument/2006/relationships/hyperlink" Target="https://www.youtube.com/watch?v=COSXg5HKaO4" TargetMode="External"/><Relationship Id="rId6" Type="http://schemas.openxmlformats.org/officeDocument/2006/relationships/hyperlink" Target="https://www.coursera.org/learn/machine-learning" TargetMode="External"/><Relationship Id="rId7" Type="http://schemas.openxmlformats.org/officeDocument/2006/relationships/hyperlink" Target="https://www.coursera.org/learn/gcp-big-data-ml-fundamental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1" Type="http://schemas.openxmlformats.org/officeDocument/2006/relationships/hyperlink" Target="https://cloud.google.com/dataflow/docs/quickstarts/quickstart-python" TargetMode="External"/><Relationship Id="rId10" Type="http://schemas.openxmlformats.org/officeDocument/2006/relationships/hyperlink" Target="http://labs.roitraining.com/labs/793b-gcp-bigquery/index.html" TargetMode="External"/><Relationship Id="rId13" Type="http://schemas.openxmlformats.org/officeDocument/2006/relationships/hyperlink" Target="https://www.tensorflow.org/get_started/get_started" TargetMode="External"/><Relationship Id="rId12" Type="http://schemas.openxmlformats.org/officeDocument/2006/relationships/hyperlink" Target="https://cloud.google.com/dataflow/docs/quickstarts/quickstart-java-maven" TargetMode="External"/><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hyperlink" Target="http://labs.roitraining.com/labs/758-03-gcp-cloud-storage/index.html" TargetMode="External"/><Relationship Id="rId4" Type="http://schemas.openxmlformats.org/officeDocument/2006/relationships/hyperlink" Target="http://labs.roitraining.com/labs/793a-gcp03-disks-and-snapshots/index.html" TargetMode="External"/><Relationship Id="rId9" Type="http://schemas.openxmlformats.org/officeDocument/2006/relationships/hyperlink" Target="http://labs.roitraining.com/labs/gcp-dataproc-hive-spark/index.html" TargetMode="External"/><Relationship Id="rId15" Type="http://schemas.openxmlformats.org/officeDocument/2006/relationships/hyperlink" Target="https://www.tensorflow.org/get_started/mnist/pros" TargetMode="External"/><Relationship Id="rId14" Type="http://schemas.openxmlformats.org/officeDocument/2006/relationships/hyperlink" Target="https://www.tensorflow.org/get_started/mnist/beginners" TargetMode="External"/><Relationship Id="rId5" Type="http://schemas.openxmlformats.org/officeDocument/2006/relationships/hyperlink" Target="https://cloud.google.com/sql/docs/mysql/quickstart" TargetMode="External"/><Relationship Id="rId6" Type="http://schemas.openxmlformats.org/officeDocument/2006/relationships/hyperlink" Target="https://cloud.google.com/spanner/docs/quickstart-console" TargetMode="External"/><Relationship Id="rId7" Type="http://schemas.openxmlformats.org/officeDocument/2006/relationships/hyperlink" Target="https://cloud.google.com/datastore/docs/quickstart" TargetMode="External"/><Relationship Id="rId8" Type="http://schemas.openxmlformats.org/officeDocument/2006/relationships/hyperlink" Target="http://labs.roitraining.com/labs/793b-creating-dataproc-clusters/index.html"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20" Type="http://schemas.openxmlformats.org/officeDocument/2006/relationships/hyperlink" Target="http://www.roitraining.com/course-758-migrating-to-the-cloud/" TargetMode="External"/><Relationship Id="rId22" Type="http://schemas.openxmlformats.org/officeDocument/2006/relationships/hyperlink" Target="http://www.roitraining.com/services/google-cloud-platform-training/cp100a-google-cloud-platform-fundamentals/" TargetMode="External"/><Relationship Id="rId21" Type="http://schemas.openxmlformats.org/officeDocument/2006/relationships/hyperlink" Target="http://www.roitraining.com/797-google-cloud-platform-launchpad/" TargetMode="External"/><Relationship Id="rId24" Type="http://schemas.openxmlformats.org/officeDocument/2006/relationships/image" Target="../media/image102.png"/><Relationship Id="rId23" Type="http://schemas.openxmlformats.org/officeDocument/2006/relationships/hyperlink" Target="http://www.roitraining.com/developing-applications-with-google-cloud-platform/" TargetMode="External"/><Relationship Id="rId1" Type="http://schemas.openxmlformats.org/officeDocument/2006/relationships/slideLayout" Target="../slideLayouts/slideLayout62.xml"/><Relationship Id="rId2" Type="http://schemas.openxmlformats.org/officeDocument/2006/relationships/notesSlide" Target="../notesSlides/notesSlide253.xml"/><Relationship Id="rId3" Type="http://schemas.openxmlformats.org/officeDocument/2006/relationships/hyperlink" Target="http://google.roitraining.com" TargetMode="External"/><Relationship Id="rId4" Type="http://schemas.openxmlformats.org/officeDocument/2006/relationships/hyperlink" Target="mailto:GoogleOps@roitraining.com" TargetMode="External"/><Relationship Id="rId9" Type="http://schemas.openxmlformats.org/officeDocument/2006/relationships/hyperlink" Target="http://www.roitraining.com/kubernetes_and_google_container_engine/" TargetMode="External"/><Relationship Id="rId26" Type="http://schemas.openxmlformats.org/officeDocument/2006/relationships/image" Target="../media/image96.png"/><Relationship Id="rId25" Type="http://schemas.openxmlformats.org/officeDocument/2006/relationships/hyperlink" Target="http://www.roitraining.com/services/google-cloud-platform-training/build-a-business-transformation-vision-with-google-cloud/" TargetMode="External"/><Relationship Id="rId27" Type="http://schemas.openxmlformats.org/officeDocument/2006/relationships/hyperlink" Target="http://www.roitraining.com/kubernetes_and_google_container_engine/" TargetMode="External"/><Relationship Id="rId5" Type="http://schemas.openxmlformats.org/officeDocument/2006/relationships/image" Target="../media/image100.png"/><Relationship Id="rId6" Type="http://schemas.openxmlformats.org/officeDocument/2006/relationships/hyperlink" Target="http://www.roitraining.com/services/google-cloud-platform-training/build-a-business-transformation-vision-with-google-cloud/" TargetMode="External"/><Relationship Id="rId7" Type="http://schemas.openxmlformats.org/officeDocument/2006/relationships/hyperlink" Target="http://www.roitraining.com/developing-applications-with-google-cloud-platform/" TargetMode="External"/><Relationship Id="rId8" Type="http://schemas.openxmlformats.org/officeDocument/2006/relationships/hyperlink" Target="https://www.linkedin.com/groups/8620249" TargetMode="External"/><Relationship Id="rId11" Type="http://schemas.openxmlformats.org/officeDocument/2006/relationships/hyperlink" Target="http://www.roitraining.com/course-cpb100-google-cloud-fundamentals-big-data-and-machine-learning/" TargetMode="External"/><Relationship Id="rId10" Type="http://schemas.openxmlformats.org/officeDocument/2006/relationships/hyperlink" Target="http://www.roitraining.com/services/google-cloud-platform-training/cp100a-google-cloud-platform-fundamentals/" TargetMode="External"/><Relationship Id="rId13" Type="http://schemas.openxmlformats.org/officeDocument/2006/relationships/hyperlink" Target="http://www.roitraining.com/architecting-with-google-cloud-platform-design-and-process/" TargetMode="External"/><Relationship Id="rId12" Type="http://schemas.openxmlformats.org/officeDocument/2006/relationships/hyperlink" Target="http://www.roitraining.com/architecting-with-google-cloud-platform-infrastructure/" TargetMode="External"/><Relationship Id="rId15" Type="http://schemas.openxmlformats.org/officeDocument/2006/relationships/hyperlink" Target="https://cloud.google.com/certification/cloud-architect" TargetMode="External"/><Relationship Id="rId14" Type="http://schemas.openxmlformats.org/officeDocument/2006/relationships/hyperlink" Target="http://www.roitraining.com/795-google-cloud-certification-workshop-cloud-architect/" TargetMode="External"/><Relationship Id="rId17" Type="http://schemas.openxmlformats.org/officeDocument/2006/relationships/hyperlink" Target="https://cloud.google.com/certification/data-engineer" TargetMode="External"/><Relationship Id="rId16" Type="http://schemas.openxmlformats.org/officeDocument/2006/relationships/hyperlink" Target="http://www.roitraining.com/796-google-cloud-certification-workshop-data-engineer/" TargetMode="External"/><Relationship Id="rId19" Type="http://schemas.openxmlformats.org/officeDocument/2006/relationships/hyperlink" Target="http://www.roitraining.com/from-data-to-insights-with-google-cloud-platform/" TargetMode="External"/><Relationship Id="rId18" Type="http://schemas.openxmlformats.org/officeDocument/2006/relationships/hyperlink" Target="http://www.roitraining.com/data-engineering-on-google-cloud-platfor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96.png"/><Relationship Id="rId6" Type="http://schemas.openxmlformats.org/officeDocument/2006/relationships/image" Target="../media/image65.png"/><Relationship Id="rId7" Type="http://schemas.openxmlformats.org/officeDocument/2006/relationships/hyperlink" Target="http://google.roitraining.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2.xml"/><Relationship Id="rId3" Type="http://schemas.openxmlformats.org/officeDocument/2006/relationships/hyperlink" Target="https://cloud.google.com/storage-options/" TargetMode="Externa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hyperlink" Target="http://gcp.solutions/diagram/Static%20Host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hyperlink" Target="http://gcp.solutions/diagram/Dynamic%20Host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hyperlink" Target="http://gcp.solutions/diagram/DMP%20%2F%20Data%20Warehous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hyperlink" Target="http://gcp.solutions/diagram/Complex%20Event%20Process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hyperlink" Target="http://gcp.solutions/diagram/Log%20Process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6.png"/><Relationship Id="rId4" Type="http://schemas.openxmlformats.org/officeDocument/2006/relationships/hyperlink" Target="http://gcp.solutions/diagram/Shopping%20Cart%20Analysi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hyperlink" Target="http://gcp.solutions/diagram/Patient%20Monitor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gcp.solutions/diagram/Sensor%20stream%20ingest%20and%20processing" TargetMode="Externa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hyperlink" Target="http://quiz.roitraining.com/de-quiz1.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hyperlink" Target="https://cloud.google.com/storage/docs/storage-class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si.drehnstrom.com" TargetMode="Externa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hyperlink" Target="https://cloud.google.com/storage/pricing#network-pricing" TargetMode="External"/><Relationship Id="rId4" Type="http://schemas.openxmlformats.org/officeDocument/2006/relationships/hyperlink" Target="https://cloud.google.com/cdn/pricin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hyperlink" Target="http://labs.roitraining.com/labs/758-03-gcp-cloud-storage/index.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hyperlink" Target="https://cloud.google.com/compute/docs/disk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hyperlink" Target="http://labs.roitraining.com/labs/793a-gcp03-disks-and-snapshots/index.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hyperlink" Target="http://quiz.roitraining.com/de-quiz2.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s://cloud.google.com/storage/" TargetMode="External"/><Relationship Id="rId4" Type="http://schemas.openxmlformats.org/officeDocument/2006/relationships/hyperlink" Target="https://cloud.google.com/compute/docs/disks/" TargetMode="External"/><Relationship Id="rId5" Type="http://schemas.openxmlformats.org/officeDocument/2006/relationships/hyperlink" Target="https://cloud.google.com/cd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roitraining.com/data-engineering-on-google-cloud-platfor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hyperlink" Target="https://cloud.google.com/sql/docs/mysql/quickstar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goo.gl/F3aCBb"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hyperlink" Target="https://cloud.google.com/sql/docs/" TargetMode="External"/><Relationship Id="rId4" Type="http://schemas.openxmlformats.org/officeDocument/2006/relationships/hyperlink" Target="https://cloud.google.com/spanner/doc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hyperlink" Target="https://cloud.google.com/spanner/docs/quickstart-console"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hyperlink" Target="http://quiz.roitraining.com/de-quiz3.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hyperlink" Target="https://cloud.google.com/sql/" TargetMode="External"/><Relationship Id="rId4" Type="http://schemas.openxmlformats.org/officeDocument/2006/relationships/hyperlink" Target="https://cloud.google.com/spanner/"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3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hyperlink" Target="https://cloud.google.com/datastore/pricin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hyperlink" Target="https://cloud.google.com/datastore/docs/quickstart"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3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76"/>
          <p:cNvSpPr txBox="1"/>
          <p:nvPr>
            <p:ph idx="1" type="subTitle"/>
          </p:nvPr>
        </p:nvSpPr>
        <p:spPr>
          <a:xfrm>
            <a:off x="325350" y="2379311"/>
            <a:ext cx="11357100" cy="23934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6400">
                <a:solidFill>
                  <a:srgbClr val="4285F4"/>
                </a:solidFill>
              </a:rPr>
              <a:t>Welcome!</a:t>
            </a:r>
            <a:br>
              <a:rPr b="1" lang="en" sz="4000">
                <a:solidFill>
                  <a:srgbClr val="000000"/>
                </a:solidFill>
                <a:latin typeface="Open Sans"/>
                <a:ea typeface="Open Sans"/>
                <a:cs typeface="Open Sans"/>
                <a:sym typeface="Open Sans"/>
              </a:rPr>
            </a:br>
            <a:r>
              <a:rPr b="1" lang="en" sz="4000">
                <a:solidFill>
                  <a:srgbClr val="000000"/>
                </a:solidFill>
                <a:latin typeface="Open Sans"/>
                <a:ea typeface="Open Sans"/>
                <a:cs typeface="Open Sans"/>
                <a:sym typeface="Open Sans"/>
              </a:rPr>
              <a:t>Google Cloud Certification Workshop— Data Engineer</a:t>
            </a:r>
            <a:endParaRPr b="1" sz="4000">
              <a:solidFill>
                <a:srgbClr val="00000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8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438" name="Google Shape;438;p8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lnSpc>
                <a:spcPct val="100000"/>
              </a:lnSpc>
              <a:spcBef>
                <a:spcPts val="1600"/>
              </a:spcBef>
              <a:spcAft>
                <a:spcPts val="0"/>
              </a:spcAft>
              <a:buNone/>
            </a:pPr>
            <a:r>
              <a:rPr lang="en"/>
              <a:t>In this chapter, we will:</a:t>
            </a:r>
            <a:endParaRPr/>
          </a:p>
          <a:p>
            <a:pPr indent="-381000" lvl="0" marL="457200" rtl="0" algn="l">
              <a:spcBef>
                <a:spcPts val="1000"/>
              </a:spcBef>
              <a:spcAft>
                <a:spcPts val="1200"/>
              </a:spcAft>
              <a:buSzPts val="2400"/>
              <a:buChar char="●"/>
            </a:pPr>
            <a:r>
              <a:rPr lang="en"/>
              <a:t>Review the certification exam format and guidelines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7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BigTable Schemas</a:t>
            </a:r>
            <a:endParaRPr/>
          </a:p>
        </p:txBody>
      </p:sp>
      <p:sp>
        <p:nvSpPr>
          <p:cNvPr id="1044" name="Google Shape;1044;p17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Store data in tables</a:t>
            </a:r>
            <a:endParaRPr/>
          </a:p>
          <a:p>
            <a:pPr indent="-381000" lvl="1" marL="914400" rtl="0" algn="l">
              <a:spcBef>
                <a:spcPts val="0"/>
              </a:spcBef>
              <a:spcAft>
                <a:spcPts val="0"/>
              </a:spcAft>
              <a:buSzPts val="2400"/>
              <a:buChar char="○"/>
            </a:pPr>
            <a:r>
              <a:rPr lang="en"/>
              <a:t>Tables have rows</a:t>
            </a:r>
            <a:endParaRPr/>
          </a:p>
          <a:p>
            <a:pPr indent="-381000" lvl="1" marL="914400" rtl="0" algn="l">
              <a:spcBef>
                <a:spcPts val="0"/>
              </a:spcBef>
              <a:spcAft>
                <a:spcPts val="0"/>
              </a:spcAft>
              <a:buSzPts val="2400"/>
              <a:buChar char="○"/>
            </a:pPr>
            <a:r>
              <a:rPr lang="en"/>
              <a:t>Each row has a key</a:t>
            </a:r>
            <a:endParaRPr/>
          </a:p>
          <a:p>
            <a:pPr indent="-381000" lvl="1" marL="914400" rtl="0" algn="l">
              <a:spcBef>
                <a:spcPts val="0"/>
              </a:spcBef>
              <a:spcAft>
                <a:spcPts val="0"/>
              </a:spcAft>
              <a:buSzPts val="2400"/>
              <a:buChar char="○"/>
            </a:pPr>
            <a:r>
              <a:rPr lang="en"/>
              <a:t>Rows have columns</a:t>
            </a:r>
            <a:endParaRPr/>
          </a:p>
          <a:p>
            <a:pPr indent="-381000" lvl="1" marL="914400" rtl="0" algn="l">
              <a:spcBef>
                <a:spcPts val="0"/>
              </a:spcBef>
              <a:spcAft>
                <a:spcPts val="0"/>
              </a:spcAft>
              <a:buSzPts val="2400"/>
              <a:buChar char="○"/>
            </a:pPr>
            <a:r>
              <a:rPr lang="en"/>
              <a:t>Columns can be grouped in column families</a:t>
            </a:r>
            <a:endParaRPr/>
          </a:p>
          <a:p>
            <a:pPr indent="-381000" lvl="0" marL="457200" rtl="0" algn="l">
              <a:spcBef>
                <a:spcPts val="1000"/>
              </a:spcBef>
              <a:spcAft>
                <a:spcPts val="0"/>
              </a:spcAft>
              <a:buSzPts val="2400"/>
              <a:buChar char="●"/>
            </a:pPr>
            <a:r>
              <a:rPr lang="en"/>
              <a:t>Store all data about an entity in a single row</a:t>
            </a:r>
            <a:endParaRPr/>
          </a:p>
          <a:p>
            <a:pPr indent="-381000" lvl="1" marL="914400" rtl="0" algn="l">
              <a:spcBef>
                <a:spcPts val="0"/>
              </a:spcBef>
              <a:spcAft>
                <a:spcPts val="0"/>
              </a:spcAft>
              <a:buSzPts val="2400"/>
              <a:buChar char="○"/>
            </a:pPr>
            <a:r>
              <a:rPr lang="en"/>
              <a:t>There is no penalty for sparse columns (columns with no data)</a:t>
            </a:r>
            <a:endParaRPr/>
          </a:p>
          <a:p>
            <a:pPr indent="-381000" lvl="0" marL="457200" rtl="0" algn="l">
              <a:spcBef>
                <a:spcPts val="1000"/>
              </a:spcBef>
              <a:spcAft>
                <a:spcPts val="0"/>
              </a:spcAft>
              <a:buSzPts val="2400"/>
              <a:buChar char="●"/>
            </a:pPr>
            <a:r>
              <a:rPr lang="en"/>
              <a:t>Updates to a </a:t>
            </a:r>
            <a:r>
              <a:rPr lang="en"/>
              <a:t>single row are in implicit transactions</a:t>
            </a:r>
            <a:endParaRPr/>
          </a:p>
          <a:p>
            <a:pPr indent="-381000" lvl="0" marL="457200" rtl="0" algn="l">
              <a:spcBef>
                <a:spcPts val="1200"/>
              </a:spcBef>
              <a:spcAft>
                <a:spcPts val="1200"/>
              </a:spcAft>
              <a:buSzPts val="2400"/>
              <a:buChar char="●"/>
            </a:pPr>
            <a:r>
              <a:rPr lang="en"/>
              <a:t>Transactions across multiple rows are not supported</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7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BigTable Row Keys</a:t>
            </a:r>
            <a:endParaRPr/>
          </a:p>
        </p:txBody>
      </p:sp>
      <p:sp>
        <p:nvSpPr>
          <p:cNvPr id="1050" name="Google Shape;1050;p176"/>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BigTable does not support indexes other than on the row key</a:t>
            </a:r>
            <a:endParaRPr/>
          </a:p>
          <a:p>
            <a:pPr indent="-381000" lvl="1" marL="914400" rtl="0" algn="l">
              <a:spcBef>
                <a:spcPts val="0"/>
              </a:spcBef>
              <a:spcAft>
                <a:spcPts val="0"/>
              </a:spcAft>
              <a:buSzPts val="2400"/>
              <a:buChar char="○"/>
            </a:pPr>
            <a:r>
              <a:rPr lang="en"/>
              <a:t>Rows are stored in row-key order</a:t>
            </a:r>
            <a:endParaRPr/>
          </a:p>
          <a:p>
            <a:pPr indent="-381000" lvl="0" marL="457200" rtl="0" algn="l">
              <a:spcBef>
                <a:spcPts val="1000"/>
              </a:spcBef>
              <a:spcAft>
                <a:spcPts val="0"/>
              </a:spcAft>
              <a:buSzPts val="2400"/>
              <a:buChar char="●"/>
            </a:pPr>
            <a:r>
              <a:rPr lang="en"/>
              <a:t>When selecting data, you select it by row key, key prefix, or range of keys</a:t>
            </a:r>
            <a:endParaRPr/>
          </a:p>
          <a:p>
            <a:pPr indent="-381000" lvl="0" marL="457200" rtl="0" algn="l">
              <a:spcBef>
                <a:spcPts val="1200"/>
              </a:spcBef>
              <a:spcAft>
                <a:spcPts val="0"/>
              </a:spcAft>
              <a:buSzPts val="2400"/>
              <a:buChar char="●"/>
            </a:pPr>
            <a:r>
              <a:rPr lang="en"/>
              <a:t>Choose keys based on how you would most likely select the data</a:t>
            </a:r>
            <a:endParaRPr/>
          </a:p>
          <a:p>
            <a:pPr indent="-381000" lvl="1" marL="914400" rtl="0" algn="l">
              <a:spcBef>
                <a:spcPts val="0"/>
              </a:spcBef>
              <a:spcAft>
                <a:spcPts val="0"/>
              </a:spcAft>
              <a:buSzPts val="2400"/>
              <a:buChar char="○"/>
            </a:pPr>
            <a:r>
              <a:rPr lang="en"/>
              <a:t>Can embed multiple values in the key</a:t>
            </a:r>
            <a:endParaRPr/>
          </a:p>
          <a:p>
            <a:pPr indent="-381000" lvl="0" marL="457200" rtl="0" algn="l">
              <a:spcBef>
                <a:spcPts val="1000"/>
              </a:spcBef>
              <a:spcAft>
                <a:spcPts val="0"/>
              </a:spcAft>
              <a:buSzPts val="2400"/>
              <a:buChar char="●"/>
            </a:pPr>
            <a:r>
              <a:rPr lang="en"/>
              <a:t>For more information on selecting row keys see: </a:t>
            </a:r>
            <a:r>
              <a:rPr lang="en" u="sng">
                <a:solidFill>
                  <a:schemeClr val="hlink"/>
                </a:solidFill>
                <a:hlinkClick r:id="rId3"/>
              </a:rPr>
              <a:t>https://cloud.google.com/bigtable/docs/schema-design#row-keys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77"/>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Comparing Storage Prices</a:t>
            </a:r>
            <a:endParaRPr/>
          </a:p>
        </p:txBody>
      </p:sp>
      <p:sp>
        <p:nvSpPr>
          <p:cNvPr id="1056" name="Google Shape;1056;p177"/>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Using the </a:t>
            </a:r>
            <a:r>
              <a:rPr lang="en" u="sng">
                <a:solidFill>
                  <a:schemeClr val="hlink"/>
                </a:solidFill>
                <a:hlinkClick r:id="rId3"/>
              </a:rPr>
              <a:t>Price Calculator</a:t>
            </a:r>
            <a:r>
              <a:rPr lang="en"/>
              <a:t>, estimate the cost of running a 10TB database using Cloud SQL, Spanner, Datastore, and BigTable</a:t>
            </a:r>
            <a:endParaRPr/>
          </a:p>
          <a:p>
            <a:pPr indent="-381000" lvl="1" marL="914400" rtl="0" algn="l">
              <a:spcBef>
                <a:spcPts val="0"/>
              </a:spcBef>
              <a:spcAft>
                <a:spcPts val="0"/>
              </a:spcAft>
              <a:buSzPts val="2400"/>
              <a:buChar char="○"/>
            </a:pPr>
            <a:r>
              <a:rPr lang="en"/>
              <a:t>Do your best to estimate the values for each product</a:t>
            </a:r>
            <a:endParaRPr/>
          </a:p>
          <a:p>
            <a:pPr indent="-381000" lvl="1" marL="914400" rtl="0" algn="l">
              <a:spcBef>
                <a:spcPts val="0"/>
              </a:spcBef>
              <a:spcAft>
                <a:spcPts val="0"/>
              </a:spcAft>
              <a:buSzPts val="2400"/>
              <a:buChar char="○"/>
            </a:pPr>
            <a:r>
              <a:rPr lang="en"/>
              <a:t>Use the documentation to help with your estimates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7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062" name="Google Shape;1062;p178"/>
          <p:cNvSpPr txBox="1"/>
          <p:nvPr>
            <p:ph idx="1" type="body"/>
          </p:nvPr>
        </p:nvSpPr>
        <p:spPr>
          <a:xfrm>
            <a:off x="3653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Understanding NoSQL Storage</a:t>
            </a:r>
            <a:endParaRPr sz="2800"/>
          </a:p>
          <a:p>
            <a:pPr indent="0" lvl="1" marL="0" rtl="0" algn="l">
              <a:lnSpc>
                <a:spcPct val="150000"/>
              </a:lnSpc>
              <a:spcBef>
                <a:spcPts val="1200"/>
              </a:spcBef>
              <a:spcAft>
                <a:spcPts val="0"/>
              </a:spcAft>
              <a:buClr>
                <a:schemeClr val="dk1"/>
              </a:buClr>
              <a:buFont typeface="Arial"/>
              <a:buNone/>
            </a:pPr>
            <a:r>
              <a:rPr lang="en" sz="2800"/>
              <a:t>Cloud Datastore</a:t>
            </a:r>
            <a:endParaRPr sz="2800"/>
          </a:p>
          <a:p>
            <a:pPr indent="0" lvl="1" marL="0" rtl="0" algn="l">
              <a:lnSpc>
                <a:spcPct val="150000"/>
              </a:lnSpc>
              <a:spcBef>
                <a:spcPts val="1200"/>
              </a:spcBef>
              <a:spcAft>
                <a:spcPts val="0"/>
              </a:spcAft>
              <a:buClr>
                <a:schemeClr val="dk1"/>
              </a:buClr>
              <a:buFont typeface="Arial"/>
              <a:buNone/>
            </a:pPr>
            <a:r>
              <a:rPr lang="en" sz="2800"/>
              <a:t>BigTable</a:t>
            </a:r>
            <a:endParaRPr sz="2800"/>
          </a:p>
          <a:p>
            <a:pPr indent="0" lvl="1" marL="0" rtl="0" algn="l">
              <a:lnSpc>
                <a:spcPct val="150000"/>
              </a:lnSpc>
              <a:spcBef>
                <a:spcPts val="1200"/>
              </a:spcBef>
              <a:spcAft>
                <a:spcPts val="0"/>
              </a:spcAft>
              <a:buClr>
                <a:schemeClr val="dk1"/>
              </a:buClr>
              <a:buFont typeface="Arial"/>
              <a:buNone/>
            </a:pPr>
            <a:r>
              <a:rPr b="1" lang="en" sz="2800"/>
              <a:t>Exam Prep</a:t>
            </a:r>
            <a:endParaRPr b="1" sz="2800"/>
          </a:p>
          <a:p>
            <a:pPr indent="0" lvl="0" marL="0" rtl="0" algn="l">
              <a:spcBef>
                <a:spcPts val="1200"/>
              </a:spcBef>
              <a:spcAft>
                <a:spcPts val="0"/>
              </a:spcAft>
              <a:buNone/>
            </a:pPr>
            <a:r>
              <a:t/>
            </a:r>
            <a:endParaRPr sz="2800"/>
          </a:p>
        </p:txBody>
      </p:sp>
      <p:pic>
        <p:nvPicPr>
          <p:cNvPr id="1063" name="Google Shape;1063;p178"/>
          <p:cNvPicPr preferRelativeResize="0"/>
          <p:nvPr/>
        </p:nvPicPr>
        <p:blipFill>
          <a:blip r:embed="rId3">
            <a:alphaModFix/>
          </a:blip>
          <a:stretch>
            <a:fillRect/>
          </a:stretch>
        </p:blipFill>
        <p:spPr>
          <a:xfrm>
            <a:off x="3072775" y="4484488"/>
            <a:ext cx="581025" cy="5334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179"/>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Practice Quiz</a:t>
            </a:r>
            <a:endParaRPr/>
          </a:p>
        </p:txBody>
      </p:sp>
      <p:sp>
        <p:nvSpPr>
          <p:cNvPr id="1069" name="Google Shape;1069;p179"/>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Take this </a:t>
            </a:r>
            <a:r>
              <a:rPr lang="en" u="sng">
                <a:solidFill>
                  <a:schemeClr val="hlink"/>
                </a:solidFill>
                <a:hlinkClick r:id="rId3"/>
              </a:rPr>
              <a:t>practice quiz</a:t>
            </a:r>
            <a:endParaRPr>
              <a:solidFill>
                <a:srgbClr val="FF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8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1075" name="Google Shape;1075;p18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Datastore</a:t>
            </a:r>
            <a:endParaRPr/>
          </a:p>
          <a:p>
            <a:pPr indent="-381000" lvl="0" marL="457200" rtl="0" algn="l">
              <a:spcBef>
                <a:spcPts val="1000"/>
              </a:spcBef>
              <a:spcAft>
                <a:spcPts val="0"/>
              </a:spcAft>
              <a:buSzPts val="2400"/>
              <a:buChar char="●"/>
            </a:pPr>
            <a:r>
              <a:rPr lang="en" u="sng">
                <a:solidFill>
                  <a:schemeClr val="hlink"/>
                </a:solidFill>
                <a:hlinkClick r:id="rId4"/>
              </a:rPr>
              <a:t>BigTable</a:t>
            </a:r>
            <a:endParaRPr/>
          </a:p>
          <a:p>
            <a:pPr indent="0" lvl="0" marL="0" rtl="0" algn="l">
              <a:spcBef>
                <a:spcPts val="1200"/>
              </a:spcBef>
              <a:spcAft>
                <a:spcPts val="120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81"/>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1081" name="Google Shape;1081;p181"/>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Homework</a:t>
            </a:r>
            <a:endParaRPr b="1" sz="4000">
              <a:solidFill>
                <a:srgbClr val="000000"/>
              </a:solidFill>
              <a:latin typeface="Open Sans"/>
              <a:ea typeface="Open Sans"/>
              <a:cs typeface="Open Sans"/>
              <a:sym typeface="Open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18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accent5"/>
                </a:solidFill>
                <a:hlinkClick r:id="rId3"/>
              </a:rPr>
              <a:t>Google Cloud Storage</a:t>
            </a:r>
            <a:endParaRPr/>
          </a:p>
          <a:p>
            <a:pPr indent="-381000" lvl="0" marL="457200" rtl="0" algn="l">
              <a:spcBef>
                <a:spcPts val="1000"/>
              </a:spcBef>
              <a:spcAft>
                <a:spcPts val="0"/>
              </a:spcAft>
              <a:buSzPts val="2400"/>
              <a:buChar char="●"/>
            </a:pPr>
            <a:r>
              <a:rPr lang="en" u="sng">
                <a:solidFill>
                  <a:schemeClr val="accent5"/>
                </a:solidFill>
                <a:hlinkClick r:id="rId4"/>
              </a:rPr>
              <a:t>Persistent Disks</a:t>
            </a:r>
            <a:endParaRPr/>
          </a:p>
          <a:p>
            <a:pPr indent="-381000" lvl="0" marL="457200" rtl="0" algn="l">
              <a:spcBef>
                <a:spcPts val="1200"/>
              </a:spcBef>
              <a:spcAft>
                <a:spcPts val="0"/>
              </a:spcAft>
              <a:buSzPts val="2400"/>
              <a:buChar char="●"/>
            </a:pPr>
            <a:r>
              <a:rPr lang="en" u="sng">
                <a:solidFill>
                  <a:schemeClr val="accent5"/>
                </a:solidFill>
                <a:hlinkClick r:id="rId5"/>
              </a:rPr>
              <a:t>Cloud CDN</a:t>
            </a:r>
            <a:endParaRPr/>
          </a:p>
          <a:p>
            <a:pPr indent="-381000" lvl="0" marL="457200" rtl="0" algn="l">
              <a:spcBef>
                <a:spcPts val="1200"/>
              </a:spcBef>
              <a:spcAft>
                <a:spcPts val="0"/>
              </a:spcAft>
              <a:buSzPts val="2400"/>
              <a:buChar char="●"/>
            </a:pPr>
            <a:r>
              <a:rPr lang="en" u="sng">
                <a:solidFill>
                  <a:schemeClr val="accent5"/>
                </a:solidFill>
                <a:hlinkClick r:id="rId6"/>
              </a:rPr>
              <a:t>Cloud SQL</a:t>
            </a:r>
            <a:endParaRPr/>
          </a:p>
          <a:p>
            <a:pPr indent="-381000" lvl="0" marL="457200" rtl="0" algn="l">
              <a:spcBef>
                <a:spcPts val="1200"/>
              </a:spcBef>
              <a:spcAft>
                <a:spcPts val="0"/>
              </a:spcAft>
              <a:buSzPts val="2400"/>
              <a:buChar char="●"/>
            </a:pPr>
            <a:r>
              <a:rPr lang="en" u="sng">
                <a:solidFill>
                  <a:schemeClr val="accent5"/>
                </a:solidFill>
                <a:hlinkClick r:id="rId7"/>
              </a:rPr>
              <a:t>Spanner</a:t>
            </a:r>
            <a:endParaRPr/>
          </a:p>
          <a:p>
            <a:pPr indent="-381000" lvl="0" marL="457200" rtl="0" algn="l">
              <a:spcBef>
                <a:spcPts val="1200"/>
              </a:spcBef>
              <a:spcAft>
                <a:spcPts val="0"/>
              </a:spcAft>
              <a:buSzPts val="2400"/>
              <a:buChar char="●"/>
            </a:pPr>
            <a:r>
              <a:rPr lang="en" u="sng">
                <a:solidFill>
                  <a:schemeClr val="accent5"/>
                </a:solidFill>
                <a:hlinkClick r:id="rId8"/>
              </a:rPr>
              <a:t>Datastore</a:t>
            </a:r>
            <a:endParaRPr/>
          </a:p>
          <a:p>
            <a:pPr indent="-381000" lvl="0" marL="457200" rtl="0" algn="l">
              <a:spcBef>
                <a:spcPts val="1200"/>
              </a:spcBef>
              <a:spcAft>
                <a:spcPts val="0"/>
              </a:spcAft>
              <a:buSzPts val="2400"/>
              <a:buChar char="●"/>
            </a:pPr>
            <a:r>
              <a:rPr lang="en" u="sng">
                <a:solidFill>
                  <a:schemeClr val="accent5"/>
                </a:solidFill>
                <a:hlinkClick r:id="rId9"/>
              </a:rPr>
              <a:t>BigTable</a:t>
            </a:r>
            <a:endParaRPr/>
          </a:p>
          <a:p>
            <a:pPr indent="0" lvl="0" marL="0" rtl="0" algn="l">
              <a:spcBef>
                <a:spcPts val="1200"/>
              </a:spcBef>
              <a:spcAft>
                <a:spcPts val="1200"/>
              </a:spcAft>
              <a:buNone/>
            </a:pPr>
            <a:r>
              <a:t/>
            </a:r>
            <a:endParaRPr sz="2400"/>
          </a:p>
        </p:txBody>
      </p:sp>
      <p:sp>
        <p:nvSpPr>
          <p:cNvPr id="1087" name="Google Shape;1087;p18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Open Sans"/>
                <a:ea typeface="Open Sans"/>
                <a:cs typeface="Open Sans"/>
                <a:sym typeface="Open Sans"/>
              </a:rPr>
              <a:t>Links</a:t>
            </a:r>
            <a:endParaRPr sz="3600">
              <a:solidFill>
                <a:srgbClr val="000000"/>
              </a:solidFill>
              <a:latin typeface="Open Sans"/>
              <a:ea typeface="Open Sans"/>
              <a:cs typeface="Open Sans"/>
              <a:sym typeface="Open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8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Open Sans"/>
                <a:ea typeface="Open Sans"/>
                <a:cs typeface="Open Sans"/>
                <a:sym typeface="Open Sans"/>
              </a:rPr>
              <a:t>Videos</a:t>
            </a:r>
            <a:endParaRPr sz="3600">
              <a:solidFill>
                <a:srgbClr val="000000"/>
              </a:solidFill>
              <a:latin typeface="Open Sans"/>
              <a:ea typeface="Open Sans"/>
              <a:cs typeface="Open Sans"/>
              <a:sym typeface="Open Sans"/>
            </a:endParaRPr>
          </a:p>
        </p:txBody>
      </p:sp>
      <p:sp>
        <p:nvSpPr>
          <p:cNvPr id="1093" name="Google Shape;1093;p18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Google Cloud Platform Storage Versioning Demo</a:t>
            </a:r>
            <a:endParaRPr u="sng">
              <a:solidFill>
                <a:schemeClr val="hlink"/>
              </a:solidFill>
            </a:endParaRPr>
          </a:p>
          <a:p>
            <a:pPr indent="-381000" lvl="0" marL="457200" rtl="0" algn="l">
              <a:spcBef>
                <a:spcPts val="1000"/>
              </a:spcBef>
              <a:spcAft>
                <a:spcPts val="0"/>
              </a:spcAft>
              <a:buSzPts val="2400"/>
              <a:buChar char="●"/>
            </a:pPr>
            <a:r>
              <a:rPr lang="en" u="sng">
                <a:solidFill>
                  <a:schemeClr val="hlink"/>
                </a:solidFill>
                <a:hlinkClick r:id="rId4"/>
              </a:rPr>
              <a:t>Google Cloud Platform Enabling CORS</a:t>
            </a:r>
            <a:endParaRPr u="sng">
              <a:solidFill>
                <a:schemeClr val="hlink"/>
              </a:solidFill>
            </a:endParaRPr>
          </a:p>
          <a:p>
            <a:pPr indent="-381000" lvl="0" marL="457200" rtl="0" algn="l">
              <a:spcBef>
                <a:spcPts val="1000"/>
              </a:spcBef>
              <a:spcAft>
                <a:spcPts val="0"/>
              </a:spcAft>
              <a:buSzPts val="2400"/>
              <a:buChar char="●"/>
            </a:pPr>
            <a:r>
              <a:rPr lang="en" u="sng">
                <a:solidFill>
                  <a:schemeClr val="hlink"/>
                </a:solidFill>
                <a:hlinkClick r:id="rId5"/>
              </a:rPr>
              <a:t>Google Cloud Platform Cloud SQL Demo</a:t>
            </a:r>
            <a:endParaRPr u="sng">
              <a:solidFill>
                <a:schemeClr val="hlink"/>
              </a:solidFill>
            </a:endParaRPr>
          </a:p>
          <a:p>
            <a:pPr indent="-381000" lvl="0" marL="457200" rtl="0" algn="l">
              <a:spcBef>
                <a:spcPts val="1000"/>
              </a:spcBef>
              <a:spcAft>
                <a:spcPts val="0"/>
              </a:spcAft>
              <a:buSzPts val="2400"/>
              <a:buChar char="●"/>
            </a:pPr>
            <a:r>
              <a:rPr lang="en" u="sng">
                <a:solidFill>
                  <a:schemeClr val="hlink"/>
                </a:solidFill>
                <a:hlinkClick r:id="rId6"/>
              </a:rPr>
              <a:t>Google Cloud Platform Datastore Demo</a:t>
            </a:r>
            <a:endParaRPr u="sng">
              <a:solidFill>
                <a:schemeClr val="hlink"/>
              </a:solidFill>
            </a:endParaRPr>
          </a:p>
          <a:p>
            <a:pPr indent="-381000" lvl="0" marL="457200" rtl="0" algn="l">
              <a:spcBef>
                <a:spcPts val="1000"/>
              </a:spcBef>
              <a:spcAft>
                <a:spcPts val="0"/>
              </a:spcAft>
              <a:buSzPts val="2400"/>
              <a:buChar char="●"/>
            </a:pPr>
            <a:r>
              <a:rPr lang="en" u="sng">
                <a:solidFill>
                  <a:schemeClr val="hlink"/>
                </a:solidFill>
                <a:hlinkClick r:id="rId7"/>
              </a:rPr>
              <a:t>Google Cloud Platform Bulk Loading to Datastore Demo</a:t>
            </a:r>
            <a:endParaRPr u="sng">
              <a:solidFill>
                <a:schemeClr val="hlink"/>
              </a:solidFill>
            </a:endParaRPr>
          </a:p>
          <a:p>
            <a:pPr indent="-381000" lvl="0" marL="457200" rtl="0" algn="l">
              <a:spcBef>
                <a:spcPts val="1200"/>
              </a:spcBef>
              <a:spcAft>
                <a:spcPts val="0"/>
              </a:spcAft>
              <a:buSzPts val="2400"/>
              <a:buChar char="●"/>
            </a:pPr>
            <a:r>
              <a:rPr lang="en" u="sng">
                <a:solidFill>
                  <a:schemeClr val="hlink"/>
                </a:solidFill>
                <a:hlinkClick r:id="rId8"/>
              </a:rPr>
              <a:t>Choosing your storage and database on Google Cloud Platform</a:t>
            </a:r>
            <a:endParaRPr u="sng">
              <a:solidFill>
                <a:schemeClr val="hlink"/>
              </a:solidFill>
            </a:endParaRPr>
          </a:p>
          <a:p>
            <a:pPr indent="-381000" lvl="0" marL="457200" rtl="0" algn="l">
              <a:spcBef>
                <a:spcPts val="1200"/>
              </a:spcBef>
              <a:spcAft>
                <a:spcPts val="1200"/>
              </a:spcAft>
              <a:buSzPts val="2400"/>
              <a:buChar char="●"/>
            </a:pPr>
            <a:r>
              <a:rPr lang="en" u="sng">
                <a:solidFill>
                  <a:schemeClr val="hlink"/>
                </a:solidFill>
                <a:hlinkClick r:id="rId9"/>
              </a:rPr>
              <a:t>Cloud Spanner 101</a:t>
            </a:r>
            <a:endParaRPr u="sng">
              <a:solidFill>
                <a:schemeClr val="hlink"/>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8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Tutorials</a:t>
            </a:r>
            <a:endParaRPr/>
          </a:p>
        </p:txBody>
      </p:sp>
      <p:sp>
        <p:nvSpPr>
          <p:cNvPr id="1099" name="Google Shape;1099;p18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0"/>
              </a:spcBef>
              <a:spcAft>
                <a:spcPts val="0"/>
              </a:spcAft>
              <a:buSzPts val="2400"/>
              <a:buChar char="●"/>
            </a:pPr>
            <a:r>
              <a:rPr lang="en" u="sng">
                <a:solidFill>
                  <a:schemeClr val="accent5"/>
                </a:solidFill>
                <a:hlinkClick r:id="rId3"/>
              </a:rPr>
              <a:t>Google Cloud Storage</a:t>
            </a:r>
            <a:endParaRPr/>
          </a:p>
          <a:p>
            <a:pPr indent="-381000" lvl="0" marL="457200" rtl="0" algn="l">
              <a:spcBef>
                <a:spcPts val="1000"/>
              </a:spcBef>
              <a:spcAft>
                <a:spcPts val="0"/>
              </a:spcAft>
              <a:buSzPts val="2400"/>
              <a:buChar char="●"/>
            </a:pPr>
            <a:r>
              <a:rPr lang="en" u="sng">
                <a:solidFill>
                  <a:schemeClr val="accent5"/>
                </a:solidFill>
                <a:hlinkClick r:id="rId4"/>
              </a:rPr>
              <a:t>Disks and Snapshots</a:t>
            </a:r>
            <a:endParaRPr/>
          </a:p>
          <a:p>
            <a:pPr indent="-381000" lvl="0" marL="457200" rtl="0" algn="l">
              <a:spcBef>
                <a:spcPts val="1200"/>
              </a:spcBef>
              <a:spcAft>
                <a:spcPts val="0"/>
              </a:spcAft>
              <a:buSzPts val="2400"/>
              <a:buChar char="●"/>
            </a:pPr>
            <a:r>
              <a:rPr lang="en" u="sng">
                <a:solidFill>
                  <a:schemeClr val="hlink"/>
                </a:solidFill>
                <a:hlinkClick r:id="rId5"/>
              </a:rPr>
              <a:t>Cloud SQL Quickstart</a:t>
            </a:r>
            <a:endParaRPr/>
          </a:p>
          <a:p>
            <a:pPr indent="-381000" lvl="0" marL="457200" rtl="0" algn="l">
              <a:spcBef>
                <a:spcPts val="1200"/>
              </a:spcBef>
              <a:spcAft>
                <a:spcPts val="0"/>
              </a:spcAft>
              <a:buSzPts val="2400"/>
              <a:buChar char="●"/>
            </a:pPr>
            <a:r>
              <a:rPr lang="en" u="sng">
                <a:solidFill>
                  <a:schemeClr val="hlink"/>
                </a:solidFill>
                <a:hlinkClick r:id="rId6"/>
              </a:rPr>
              <a:t>Cloud Spanner Quickstart</a:t>
            </a:r>
            <a:endParaRPr/>
          </a:p>
          <a:p>
            <a:pPr indent="-381000" lvl="0" marL="457200" rtl="0" algn="l">
              <a:spcBef>
                <a:spcPts val="1200"/>
              </a:spcBef>
              <a:spcAft>
                <a:spcPts val="0"/>
              </a:spcAft>
              <a:buSzPts val="2400"/>
              <a:buChar char="●"/>
            </a:pPr>
            <a:r>
              <a:rPr lang="en" u="sng">
                <a:solidFill>
                  <a:schemeClr val="hlink"/>
                </a:solidFill>
                <a:hlinkClick r:id="rId7"/>
              </a:rPr>
              <a:t>Datastore Quickstart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8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444" name="Google Shape;444;p86"/>
          <p:cNvSpPr txBox="1"/>
          <p:nvPr>
            <p:ph idx="1" type="body"/>
          </p:nvPr>
        </p:nvSpPr>
        <p:spPr>
          <a:xfrm>
            <a:off x="4644400" y="2028975"/>
            <a:ext cx="7728300" cy="34992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b="1" lang="en" sz="2800"/>
              <a:t>Exam Overview</a:t>
            </a:r>
            <a:endParaRPr b="1"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445" name="Google Shape;445;p86"/>
          <p:cNvPicPr preferRelativeResize="0"/>
          <p:nvPr/>
        </p:nvPicPr>
        <p:blipFill>
          <a:blip r:embed="rId3">
            <a:alphaModFix/>
          </a:blip>
          <a:stretch>
            <a:fillRect/>
          </a:stretch>
        </p:blipFill>
        <p:spPr>
          <a:xfrm>
            <a:off x="4063375" y="2249217"/>
            <a:ext cx="581025" cy="5334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85"/>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1105" name="Google Shape;1105;p185"/>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6:</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Big Data Processing and Analytics</a:t>
            </a:r>
            <a:endParaRPr b="1" sz="4000">
              <a:solidFill>
                <a:srgbClr val="000000"/>
              </a:solidFill>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8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1111" name="Google Shape;1111;p186"/>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Clr>
                <a:schemeClr val="dk1"/>
              </a:buClr>
              <a:buSzPts val="1100"/>
              <a:buFont typeface="Arial"/>
              <a:buNone/>
            </a:pPr>
            <a:r>
              <a:rPr lang="en"/>
              <a:t>In this chapter, we will learn how to:</a:t>
            </a:r>
            <a:endParaRPr/>
          </a:p>
          <a:p>
            <a:pPr indent="-381000" lvl="0" marL="457200" rtl="0" algn="l">
              <a:spcBef>
                <a:spcPts val="1200"/>
              </a:spcBef>
              <a:spcAft>
                <a:spcPts val="0"/>
              </a:spcAft>
              <a:buSzPts val="2400"/>
              <a:buChar char="●"/>
            </a:pPr>
            <a:r>
              <a:rPr lang="en"/>
              <a:t>Process big data using Google Cloud Platform services</a:t>
            </a:r>
            <a:endParaRPr/>
          </a:p>
          <a:p>
            <a:pPr indent="-381000" lvl="0" marL="457200" rtl="0" algn="l">
              <a:spcBef>
                <a:spcPts val="1000"/>
              </a:spcBef>
              <a:spcAft>
                <a:spcPts val="0"/>
              </a:spcAft>
              <a:buSzPts val="2400"/>
              <a:buChar char="●"/>
            </a:pPr>
            <a:r>
              <a:rPr lang="en"/>
              <a:t>Run Hadoop and Spark Jobs in GCP using Google Cloud </a:t>
            </a:r>
            <a:r>
              <a:rPr lang="en"/>
              <a:t>Dataproc</a:t>
            </a:r>
            <a:endParaRPr/>
          </a:p>
          <a:p>
            <a:pPr indent="-381000" lvl="0" marL="457200" rtl="0" algn="l">
              <a:spcBef>
                <a:spcPts val="1000"/>
              </a:spcBef>
              <a:spcAft>
                <a:spcPts val="0"/>
              </a:spcAft>
              <a:buSzPts val="2400"/>
              <a:buChar char="●"/>
            </a:pPr>
            <a:r>
              <a:rPr lang="en"/>
              <a:t>Leverage BigQuery for NoOps data warehousing and analysis</a:t>
            </a:r>
            <a:endParaRPr/>
          </a:p>
          <a:p>
            <a:pPr indent="-381000" lvl="0" marL="457200" rtl="0" algn="l">
              <a:spcBef>
                <a:spcPts val="1000"/>
              </a:spcBef>
              <a:spcAft>
                <a:spcPts val="0"/>
              </a:spcAft>
              <a:buSzPts val="2400"/>
              <a:buChar char="●"/>
            </a:pPr>
            <a:r>
              <a:rPr lang="en"/>
              <a:t>Write BigQuery queries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8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117" name="Google Shape;1117;p187"/>
          <p:cNvSpPr txBox="1"/>
          <p:nvPr>
            <p:ph idx="1" type="body"/>
          </p:nvPr>
        </p:nvSpPr>
        <p:spPr>
          <a:xfrm>
            <a:off x="37300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b="1" lang="en" sz="2800"/>
              <a:t>Big Data Processing Overview</a:t>
            </a:r>
            <a:endParaRPr b="1" sz="2800"/>
          </a:p>
          <a:p>
            <a:pPr indent="0" lvl="1" marL="0" rtl="0" algn="l">
              <a:lnSpc>
                <a:spcPct val="150000"/>
              </a:lnSpc>
              <a:spcBef>
                <a:spcPts val="1200"/>
              </a:spcBef>
              <a:spcAft>
                <a:spcPts val="0"/>
              </a:spcAft>
              <a:buClr>
                <a:schemeClr val="dk1"/>
              </a:buClr>
              <a:buFont typeface="Arial"/>
              <a:buNone/>
            </a:pPr>
            <a:r>
              <a:rPr lang="en" sz="2800"/>
              <a:t>Google Cloud Dataproc</a:t>
            </a:r>
            <a:endParaRPr sz="2800"/>
          </a:p>
          <a:p>
            <a:pPr indent="0" lvl="1" marL="0" rtl="0" algn="l">
              <a:lnSpc>
                <a:spcPct val="150000"/>
              </a:lnSpc>
              <a:spcBef>
                <a:spcPts val="1200"/>
              </a:spcBef>
              <a:spcAft>
                <a:spcPts val="0"/>
              </a:spcAft>
              <a:buClr>
                <a:schemeClr val="dk1"/>
              </a:buClr>
              <a:buFont typeface="Arial"/>
              <a:buNone/>
            </a:pPr>
            <a:r>
              <a:rPr lang="en" sz="2800"/>
              <a:t>BigQuery</a:t>
            </a:r>
            <a:endParaRPr sz="2800"/>
          </a:p>
          <a:p>
            <a:pPr indent="0" lvl="1" marL="0" rtl="0" algn="l">
              <a:lnSpc>
                <a:spcPct val="150000"/>
              </a:lnSpc>
              <a:spcBef>
                <a:spcPts val="1200"/>
              </a:spcBef>
              <a:spcAft>
                <a:spcPts val="0"/>
              </a:spcAft>
              <a:buClr>
                <a:schemeClr val="dk1"/>
              </a:buClr>
              <a:buFont typeface="Arial"/>
              <a:buNone/>
            </a:pPr>
            <a:r>
              <a:rPr lang="en" sz="2800"/>
              <a:t>Choosing Big Data Strategies</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118" name="Google Shape;1118;p187"/>
          <p:cNvPicPr preferRelativeResize="0"/>
          <p:nvPr/>
        </p:nvPicPr>
        <p:blipFill>
          <a:blip r:embed="rId3">
            <a:alphaModFix/>
          </a:blip>
          <a:stretch>
            <a:fillRect/>
          </a:stretch>
        </p:blipFill>
        <p:spPr>
          <a:xfrm>
            <a:off x="3148975" y="2091495"/>
            <a:ext cx="581025" cy="533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8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Google’s Original Mission Statement</a:t>
            </a:r>
            <a:endParaRPr/>
          </a:p>
        </p:txBody>
      </p:sp>
      <p:sp>
        <p:nvSpPr>
          <p:cNvPr id="1124" name="Google Shape;1124;p188"/>
          <p:cNvSpPr txBox="1"/>
          <p:nvPr>
            <p:ph idx="1" type="body"/>
          </p:nvPr>
        </p:nvSpPr>
        <p:spPr>
          <a:xfrm>
            <a:off x="1486025" y="2465850"/>
            <a:ext cx="9216000" cy="1926300"/>
          </a:xfrm>
          <a:prstGeom prst="rect">
            <a:avLst/>
          </a:prstGeom>
          <a:noFill/>
        </p:spPr>
        <p:txBody>
          <a:bodyPr anchorCtr="0" anchor="t" bIns="121875" lIns="121875" spcFirstLastPara="1" rIns="121875" wrap="square" tIns="121875">
            <a:noAutofit/>
          </a:bodyPr>
          <a:lstStyle/>
          <a:p>
            <a:pPr indent="0" lvl="0" marL="0" marR="0" rtl="0" algn="ctr">
              <a:lnSpc>
                <a:spcPct val="115000"/>
              </a:lnSpc>
              <a:spcBef>
                <a:spcPts val="1200"/>
              </a:spcBef>
              <a:spcAft>
                <a:spcPts val="0"/>
              </a:spcAft>
              <a:buNone/>
            </a:pPr>
            <a:r>
              <a:rPr i="1" lang="en" sz="3600">
                <a:solidFill>
                  <a:srgbClr val="4A86E8"/>
                </a:solidFill>
              </a:rPr>
              <a:t>“To organize the world's information and make it universally accessible and useful.”</a:t>
            </a:r>
            <a:endParaRPr i="1" sz="3600">
              <a:solidFill>
                <a:srgbClr val="4A86E8"/>
              </a:solidFill>
            </a:endParaRPr>
          </a:p>
          <a:p>
            <a:pPr indent="0" lvl="0" marL="457200" rtl="0" algn="l">
              <a:spcBef>
                <a:spcPts val="1200"/>
              </a:spcBef>
              <a:spcAft>
                <a:spcPts val="12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18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Achieving the Mission</a:t>
            </a:r>
            <a:endParaRPr/>
          </a:p>
        </p:txBody>
      </p:sp>
      <p:sp>
        <p:nvSpPr>
          <p:cNvPr id="1130" name="Google Shape;1130;p18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Traditional technologies were not capable of collecting and processing the amount of data Google was accumulating</a:t>
            </a:r>
            <a:endParaRPr/>
          </a:p>
          <a:p>
            <a:pPr indent="-381000" lvl="1" marL="914400" rtl="0" algn="l">
              <a:spcBef>
                <a:spcPts val="0"/>
              </a:spcBef>
              <a:spcAft>
                <a:spcPts val="0"/>
              </a:spcAft>
              <a:buSzPts val="2400"/>
              <a:buChar char="○"/>
            </a:pPr>
            <a:r>
              <a:rPr lang="en"/>
              <a:t>For Google to achieve its mission, it had to invent new technologies</a:t>
            </a:r>
            <a:endParaRPr/>
          </a:p>
          <a:p>
            <a:pPr indent="-381000" lvl="0" marL="457200" rtl="0" algn="l">
              <a:spcBef>
                <a:spcPts val="1000"/>
              </a:spcBef>
              <a:spcAft>
                <a:spcPts val="0"/>
              </a:spcAft>
              <a:buSzPts val="2400"/>
              <a:buChar char="●"/>
            </a:pPr>
            <a:r>
              <a:rPr lang="en"/>
              <a:t>Needed a massively distributed file system</a:t>
            </a:r>
            <a:endParaRPr/>
          </a:p>
          <a:p>
            <a:pPr indent="-381000" lvl="1" marL="914400" rtl="0" algn="l">
              <a:spcBef>
                <a:spcPts val="0"/>
              </a:spcBef>
              <a:spcAft>
                <a:spcPts val="0"/>
              </a:spcAft>
              <a:buSzPts val="2400"/>
              <a:buChar char="○"/>
            </a:pPr>
            <a:r>
              <a:rPr lang="en"/>
              <a:t>Drives are slow, so connect many together to reduce the bottleneck</a:t>
            </a:r>
            <a:endParaRPr/>
          </a:p>
          <a:p>
            <a:pPr indent="-381000" lvl="0" marL="457200" rtl="0" algn="l">
              <a:spcBef>
                <a:spcPts val="1000"/>
              </a:spcBef>
              <a:spcAft>
                <a:spcPts val="1200"/>
              </a:spcAft>
              <a:buSzPts val="2400"/>
              <a:buChar char="●"/>
            </a:pPr>
            <a:r>
              <a:rPr lang="en"/>
              <a:t>Needed a way of getting huge jobs done quickly</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9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3 V’s of Big Data</a:t>
            </a:r>
            <a:endParaRPr/>
          </a:p>
        </p:txBody>
      </p:sp>
      <p:sp>
        <p:nvSpPr>
          <p:cNvPr id="1136" name="Google Shape;1136;p190"/>
          <p:cNvSpPr txBox="1"/>
          <p:nvPr>
            <p:ph idx="1" type="body"/>
          </p:nvPr>
        </p:nvSpPr>
        <p:spPr>
          <a:xfrm>
            <a:off x="406035" y="964700"/>
            <a:ext cx="11357100" cy="5249100"/>
          </a:xfrm>
          <a:prstGeom prst="rect">
            <a:avLst/>
          </a:prstGeom>
        </p:spPr>
        <p:txBody>
          <a:bodyPr anchorCtr="0" anchor="t" bIns="121875" lIns="121875" spcFirstLastPara="1" rIns="121875" wrap="square" tIns="121875">
            <a:noAutofit/>
          </a:bodyPr>
          <a:lstStyle/>
          <a:p>
            <a:pPr indent="-374650" lvl="0" marL="457200" rtl="0" algn="l">
              <a:spcBef>
                <a:spcPts val="1200"/>
              </a:spcBef>
              <a:spcAft>
                <a:spcPts val="0"/>
              </a:spcAft>
              <a:buSzPts val="2300"/>
              <a:buChar char="●"/>
            </a:pPr>
            <a:r>
              <a:rPr lang="en" sz="2300"/>
              <a:t>Volume – there is a lot of data</a:t>
            </a:r>
            <a:endParaRPr sz="2300"/>
          </a:p>
          <a:p>
            <a:pPr indent="-374650" lvl="1" marL="914400" rtl="0" algn="l">
              <a:spcBef>
                <a:spcPts val="0"/>
              </a:spcBef>
              <a:spcAft>
                <a:spcPts val="0"/>
              </a:spcAft>
              <a:buSzPts val="2300"/>
              <a:buChar char="○"/>
            </a:pPr>
            <a:r>
              <a:rPr lang="en" sz="2300"/>
              <a:t>Need many drives to store the data</a:t>
            </a:r>
            <a:endParaRPr sz="2300"/>
          </a:p>
          <a:p>
            <a:pPr indent="-374650" lvl="0" marL="457200" rtl="0" algn="l">
              <a:spcBef>
                <a:spcPts val="1000"/>
              </a:spcBef>
              <a:spcAft>
                <a:spcPts val="0"/>
              </a:spcAft>
              <a:buSzPts val="2300"/>
              <a:buChar char="●"/>
            </a:pPr>
            <a:r>
              <a:rPr lang="en" sz="2300"/>
              <a:t>Velocity – if there is a lot, then you must be collecting it at a fast rate</a:t>
            </a:r>
            <a:endParaRPr sz="2300"/>
          </a:p>
          <a:p>
            <a:pPr indent="-374650" lvl="1" marL="914400" rtl="0" algn="l">
              <a:spcBef>
                <a:spcPts val="0"/>
              </a:spcBef>
              <a:spcAft>
                <a:spcPts val="0"/>
              </a:spcAft>
              <a:buSzPts val="2300"/>
              <a:buChar char="○"/>
            </a:pPr>
            <a:r>
              <a:rPr lang="en" sz="2300"/>
              <a:t>Need to be able to write to drives very quickly</a:t>
            </a:r>
            <a:endParaRPr sz="2300"/>
          </a:p>
          <a:p>
            <a:pPr indent="-374650" lvl="1" marL="914400" rtl="0" algn="l">
              <a:spcBef>
                <a:spcPts val="0"/>
              </a:spcBef>
              <a:spcAft>
                <a:spcPts val="0"/>
              </a:spcAft>
              <a:buSzPts val="2300"/>
              <a:buChar char="○"/>
            </a:pPr>
            <a:r>
              <a:rPr lang="en" sz="2300"/>
              <a:t>Need to be able to get the data back very quickly</a:t>
            </a:r>
            <a:endParaRPr sz="2300"/>
          </a:p>
          <a:p>
            <a:pPr indent="-374650" lvl="0" marL="457200" rtl="0" algn="l">
              <a:spcBef>
                <a:spcPts val="1000"/>
              </a:spcBef>
              <a:spcAft>
                <a:spcPts val="0"/>
              </a:spcAft>
              <a:buSzPts val="2300"/>
              <a:buChar char="●"/>
            </a:pPr>
            <a:r>
              <a:rPr lang="en" sz="2300"/>
              <a:t>Variety – the data is coming for many different sources</a:t>
            </a:r>
            <a:endParaRPr sz="2300"/>
          </a:p>
          <a:p>
            <a:pPr indent="-374650" lvl="1" marL="914400" rtl="0" algn="l">
              <a:spcBef>
                <a:spcPts val="0"/>
              </a:spcBef>
              <a:spcAft>
                <a:spcPts val="0"/>
              </a:spcAft>
              <a:buSzPts val="2300"/>
              <a:buChar char="○"/>
            </a:pPr>
            <a:r>
              <a:rPr lang="en" sz="2300"/>
              <a:t>Web pages</a:t>
            </a:r>
            <a:endParaRPr sz="2300"/>
          </a:p>
          <a:p>
            <a:pPr indent="-374650" lvl="1" marL="914400" rtl="0" algn="l">
              <a:spcBef>
                <a:spcPts val="0"/>
              </a:spcBef>
              <a:spcAft>
                <a:spcPts val="0"/>
              </a:spcAft>
              <a:buSzPts val="2300"/>
              <a:buChar char="○"/>
            </a:pPr>
            <a:r>
              <a:rPr lang="en" sz="2300"/>
              <a:t>Text files</a:t>
            </a:r>
            <a:endParaRPr sz="2300"/>
          </a:p>
          <a:p>
            <a:pPr indent="-374650" lvl="1" marL="914400" rtl="0" algn="l">
              <a:spcBef>
                <a:spcPts val="0"/>
              </a:spcBef>
              <a:spcAft>
                <a:spcPts val="0"/>
              </a:spcAft>
              <a:buSzPts val="2300"/>
              <a:buChar char="○"/>
            </a:pPr>
            <a:r>
              <a:rPr lang="en" sz="2300"/>
              <a:t>Logs</a:t>
            </a:r>
            <a:endParaRPr sz="2300"/>
          </a:p>
          <a:p>
            <a:pPr indent="-374650" lvl="1" marL="914400" rtl="0" algn="l">
              <a:spcBef>
                <a:spcPts val="0"/>
              </a:spcBef>
              <a:spcAft>
                <a:spcPts val="0"/>
              </a:spcAft>
              <a:buSzPts val="2300"/>
              <a:buChar char="○"/>
            </a:pPr>
            <a:r>
              <a:rPr lang="en" sz="2300"/>
              <a:t>PDFs</a:t>
            </a:r>
            <a:endParaRPr sz="2300"/>
          </a:p>
          <a:p>
            <a:pPr indent="-374650" lvl="1" marL="914400" rtl="0" algn="l">
              <a:spcBef>
                <a:spcPts val="0"/>
              </a:spcBef>
              <a:spcAft>
                <a:spcPts val="0"/>
              </a:spcAft>
              <a:buSzPts val="2300"/>
              <a:buChar char="○"/>
            </a:pPr>
            <a:r>
              <a:rPr lang="en" sz="2300"/>
              <a:t>Databases</a:t>
            </a:r>
            <a:endParaRPr sz="2300"/>
          </a:p>
          <a:p>
            <a:pPr indent="-374650" lvl="1" marL="914400" rtl="0" algn="l">
              <a:spcBef>
                <a:spcPts val="0"/>
              </a:spcBef>
              <a:spcAft>
                <a:spcPts val="0"/>
              </a:spcAft>
              <a:buSzPts val="2300"/>
              <a:buChar char="○"/>
            </a:pPr>
            <a:r>
              <a:rPr lang="en" sz="2300"/>
              <a:t>Etc.</a:t>
            </a:r>
            <a:endParaRPr sz="23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9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vs. 1: GFS and MapReduce</a:t>
            </a:r>
            <a:endParaRPr/>
          </a:p>
        </p:txBody>
      </p:sp>
      <p:sp>
        <p:nvSpPr>
          <p:cNvPr id="1142" name="Google Shape;1142;p19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Google created a distributed file system named GFS (Google File System)</a:t>
            </a:r>
            <a:endParaRPr/>
          </a:p>
          <a:p>
            <a:pPr indent="-381000" lvl="1" marL="914400" rtl="0" algn="l">
              <a:spcBef>
                <a:spcPts val="0"/>
              </a:spcBef>
              <a:spcAft>
                <a:spcPts val="0"/>
              </a:spcAft>
              <a:buSzPts val="2400"/>
              <a:buChar char="○"/>
            </a:pPr>
            <a:r>
              <a:rPr lang="en"/>
              <a:t>Allowed data to be read and written quickly</a:t>
            </a:r>
            <a:endParaRPr/>
          </a:p>
          <a:p>
            <a:pPr indent="-381000" lvl="0" marL="457200" rtl="0" algn="l">
              <a:spcBef>
                <a:spcPts val="1000"/>
              </a:spcBef>
              <a:spcAft>
                <a:spcPts val="0"/>
              </a:spcAft>
              <a:buSzPts val="2400"/>
              <a:buChar char="●"/>
            </a:pPr>
            <a:r>
              <a:rPr lang="en"/>
              <a:t>Google created the MapReduce algorithm for splitting a job across many machines to get it done quicker</a:t>
            </a:r>
            <a:endParaRPr/>
          </a:p>
          <a:p>
            <a:pPr indent="-381000" lvl="0" marL="457200" rtl="0" algn="l">
              <a:spcBef>
                <a:spcPts val="1200"/>
              </a:spcBef>
              <a:spcAft>
                <a:spcPts val="0"/>
              </a:spcAft>
              <a:buSzPts val="2400"/>
              <a:buChar char="●"/>
            </a:pPr>
            <a:r>
              <a:rPr lang="en"/>
              <a:t>GFS and MapReduce were later implemented at Yahoo based on a paper released by Google</a:t>
            </a:r>
            <a:endParaRPr/>
          </a:p>
          <a:p>
            <a:pPr indent="-381000" lvl="1" marL="914400" rtl="0" algn="l">
              <a:spcBef>
                <a:spcPts val="0"/>
              </a:spcBef>
              <a:spcAft>
                <a:spcPts val="0"/>
              </a:spcAft>
              <a:buSzPts val="2400"/>
              <a:buChar char="○"/>
            </a:pPr>
            <a:r>
              <a:rPr lang="en"/>
              <a:t>This became HDFS and Hadoop</a:t>
            </a:r>
            <a:endParaRPr/>
          </a:p>
          <a:p>
            <a:pPr indent="-381000" lvl="1" marL="914400" rtl="0" algn="l">
              <a:spcBef>
                <a:spcPts val="0"/>
              </a:spcBef>
              <a:spcAft>
                <a:spcPts val="0"/>
              </a:spcAft>
              <a:buSzPts val="2400"/>
              <a:buChar char="○"/>
            </a:pPr>
            <a:r>
              <a:rPr lang="en"/>
              <a:t>Hadoop project was later given to the Apache Group to manage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9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GFS and MapReduce Illustrated</a:t>
            </a:r>
            <a:endParaRPr/>
          </a:p>
        </p:txBody>
      </p:sp>
      <p:sp>
        <p:nvSpPr>
          <p:cNvPr id="1148" name="Google Shape;1148;p192"/>
          <p:cNvSpPr/>
          <p:nvPr/>
        </p:nvSpPr>
        <p:spPr>
          <a:xfrm>
            <a:off x="684575" y="3841350"/>
            <a:ext cx="10818900" cy="465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Network</a:t>
            </a:r>
            <a:endParaRPr b="1">
              <a:latin typeface="Open Sans"/>
              <a:ea typeface="Open Sans"/>
              <a:cs typeface="Open Sans"/>
              <a:sym typeface="Open Sans"/>
            </a:endParaRPr>
          </a:p>
        </p:txBody>
      </p:sp>
      <p:grpSp>
        <p:nvGrpSpPr>
          <p:cNvPr id="1149" name="Google Shape;1149;p192"/>
          <p:cNvGrpSpPr/>
          <p:nvPr/>
        </p:nvGrpSpPr>
        <p:grpSpPr>
          <a:xfrm>
            <a:off x="466413" y="4522150"/>
            <a:ext cx="11255225" cy="1773900"/>
            <a:chOff x="466413" y="4522150"/>
            <a:chExt cx="11255225" cy="1773900"/>
          </a:xfrm>
        </p:grpSpPr>
        <p:sp>
          <p:nvSpPr>
            <p:cNvPr id="1150" name="Google Shape;1150;p192"/>
            <p:cNvSpPr/>
            <p:nvPr/>
          </p:nvSpPr>
          <p:spPr>
            <a:xfrm>
              <a:off x="466413"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2"/>
            <p:cNvSpPr/>
            <p:nvPr/>
          </p:nvSpPr>
          <p:spPr>
            <a:xfrm>
              <a:off x="3424313"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92"/>
            <p:cNvSpPr/>
            <p:nvPr/>
          </p:nvSpPr>
          <p:spPr>
            <a:xfrm>
              <a:off x="1205888"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92"/>
            <p:cNvSpPr/>
            <p:nvPr/>
          </p:nvSpPr>
          <p:spPr>
            <a:xfrm>
              <a:off x="2684838"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92"/>
            <p:cNvSpPr/>
            <p:nvPr/>
          </p:nvSpPr>
          <p:spPr>
            <a:xfrm>
              <a:off x="1945363"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92"/>
            <p:cNvSpPr/>
            <p:nvPr/>
          </p:nvSpPr>
          <p:spPr>
            <a:xfrm>
              <a:off x="4163788"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92"/>
            <p:cNvSpPr/>
            <p:nvPr/>
          </p:nvSpPr>
          <p:spPr>
            <a:xfrm>
              <a:off x="7121688"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92"/>
            <p:cNvSpPr/>
            <p:nvPr/>
          </p:nvSpPr>
          <p:spPr>
            <a:xfrm>
              <a:off x="4903263"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92"/>
            <p:cNvSpPr/>
            <p:nvPr/>
          </p:nvSpPr>
          <p:spPr>
            <a:xfrm>
              <a:off x="6382213"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92"/>
            <p:cNvSpPr/>
            <p:nvPr/>
          </p:nvSpPr>
          <p:spPr>
            <a:xfrm>
              <a:off x="5642738"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92"/>
            <p:cNvSpPr/>
            <p:nvPr/>
          </p:nvSpPr>
          <p:spPr>
            <a:xfrm>
              <a:off x="7861163"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92"/>
            <p:cNvSpPr/>
            <p:nvPr/>
          </p:nvSpPr>
          <p:spPr>
            <a:xfrm>
              <a:off x="10819063"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92"/>
            <p:cNvSpPr/>
            <p:nvPr/>
          </p:nvSpPr>
          <p:spPr>
            <a:xfrm>
              <a:off x="8600638"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92"/>
            <p:cNvSpPr/>
            <p:nvPr/>
          </p:nvSpPr>
          <p:spPr>
            <a:xfrm>
              <a:off x="10079588"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92"/>
            <p:cNvSpPr/>
            <p:nvPr/>
          </p:nvSpPr>
          <p:spPr>
            <a:xfrm>
              <a:off x="9340113" y="45221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92"/>
            <p:cNvSpPr/>
            <p:nvPr/>
          </p:nvSpPr>
          <p:spPr>
            <a:xfrm>
              <a:off x="552388"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92"/>
            <p:cNvSpPr/>
            <p:nvPr/>
          </p:nvSpPr>
          <p:spPr>
            <a:xfrm>
              <a:off x="3510288"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92"/>
            <p:cNvSpPr/>
            <p:nvPr/>
          </p:nvSpPr>
          <p:spPr>
            <a:xfrm>
              <a:off x="1291863"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92"/>
            <p:cNvSpPr/>
            <p:nvPr/>
          </p:nvSpPr>
          <p:spPr>
            <a:xfrm>
              <a:off x="2770813"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92"/>
            <p:cNvSpPr/>
            <p:nvPr/>
          </p:nvSpPr>
          <p:spPr>
            <a:xfrm>
              <a:off x="2031338"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92"/>
            <p:cNvSpPr/>
            <p:nvPr/>
          </p:nvSpPr>
          <p:spPr>
            <a:xfrm>
              <a:off x="4249763"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92"/>
            <p:cNvSpPr/>
            <p:nvPr/>
          </p:nvSpPr>
          <p:spPr>
            <a:xfrm>
              <a:off x="7207663"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92"/>
            <p:cNvSpPr/>
            <p:nvPr/>
          </p:nvSpPr>
          <p:spPr>
            <a:xfrm>
              <a:off x="4989238"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92"/>
            <p:cNvSpPr/>
            <p:nvPr/>
          </p:nvSpPr>
          <p:spPr>
            <a:xfrm>
              <a:off x="6468188"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92"/>
            <p:cNvSpPr/>
            <p:nvPr/>
          </p:nvSpPr>
          <p:spPr>
            <a:xfrm>
              <a:off x="5728713"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92"/>
            <p:cNvSpPr/>
            <p:nvPr/>
          </p:nvSpPr>
          <p:spPr>
            <a:xfrm>
              <a:off x="7947138"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92"/>
            <p:cNvSpPr/>
            <p:nvPr/>
          </p:nvSpPr>
          <p:spPr>
            <a:xfrm>
              <a:off x="10905038"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92"/>
            <p:cNvSpPr/>
            <p:nvPr/>
          </p:nvSpPr>
          <p:spPr>
            <a:xfrm>
              <a:off x="8686613"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92"/>
            <p:cNvSpPr/>
            <p:nvPr/>
          </p:nvSpPr>
          <p:spPr>
            <a:xfrm>
              <a:off x="10165563"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92"/>
            <p:cNvSpPr/>
            <p:nvPr/>
          </p:nvSpPr>
          <p:spPr>
            <a:xfrm>
              <a:off x="9426088" y="484060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92"/>
            <p:cNvSpPr/>
            <p:nvPr/>
          </p:nvSpPr>
          <p:spPr>
            <a:xfrm>
              <a:off x="771213"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92"/>
            <p:cNvSpPr/>
            <p:nvPr/>
          </p:nvSpPr>
          <p:spPr>
            <a:xfrm>
              <a:off x="3729113"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92"/>
            <p:cNvSpPr/>
            <p:nvPr/>
          </p:nvSpPr>
          <p:spPr>
            <a:xfrm>
              <a:off x="1510688"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92"/>
            <p:cNvSpPr/>
            <p:nvPr/>
          </p:nvSpPr>
          <p:spPr>
            <a:xfrm>
              <a:off x="2989638"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92"/>
            <p:cNvSpPr/>
            <p:nvPr/>
          </p:nvSpPr>
          <p:spPr>
            <a:xfrm>
              <a:off x="2250163"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92"/>
            <p:cNvSpPr/>
            <p:nvPr/>
          </p:nvSpPr>
          <p:spPr>
            <a:xfrm>
              <a:off x="4468588"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92"/>
            <p:cNvSpPr/>
            <p:nvPr/>
          </p:nvSpPr>
          <p:spPr>
            <a:xfrm>
              <a:off x="7426488"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92"/>
            <p:cNvSpPr/>
            <p:nvPr/>
          </p:nvSpPr>
          <p:spPr>
            <a:xfrm>
              <a:off x="5208063"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92"/>
            <p:cNvSpPr/>
            <p:nvPr/>
          </p:nvSpPr>
          <p:spPr>
            <a:xfrm>
              <a:off x="6687013"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92"/>
            <p:cNvSpPr/>
            <p:nvPr/>
          </p:nvSpPr>
          <p:spPr>
            <a:xfrm>
              <a:off x="5947538"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92"/>
            <p:cNvSpPr/>
            <p:nvPr/>
          </p:nvSpPr>
          <p:spPr>
            <a:xfrm>
              <a:off x="8165963"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92"/>
            <p:cNvSpPr/>
            <p:nvPr/>
          </p:nvSpPr>
          <p:spPr>
            <a:xfrm>
              <a:off x="11123863"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92"/>
            <p:cNvSpPr/>
            <p:nvPr/>
          </p:nvSpPr>
          <p:spPr>
            <a:xfrm>
              <a:off x="8905438"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92"/>
            <p:cNvSpPr/>
            <p:nvPr/>
          </p:nvSpPr>
          <p:spPr>
            <a:xfrm>
              <a:off x="10384388"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2"/>
            <p:cNvSpPr/>
            <p:nvPr/>
          </p:nvSpPr>
          <p:spPr>
            <a:xfrm>
              <a:off x="9644913" y="5285650"/>
              <a:ext cx="597775" cy="763500"/>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92"/>
            <p:cNvSpPr txBox="1"/>
            <p:nvPr/>
          </p:nvSpPr>
          <p:spPr>
            <a:xfrm>
              <a:off x="1245175" y="5960350"/>
              <a:ext cx="9412500" cy="33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Storage</a:t>
              </a:r>
              <a:endParaRPr b="1">
                <a:latin typeface="Open Sans"/>
                <a:ea typeface="Open Sans"/>
                <a:cs typeface="Open Sans"/>
                <a:sym typeface="Open Sans"/>
              </a:endParaRPr>
            </a:p>
          </p:txBody>
        </p:sp>
      </p:grpSp>
      <p:grpSp>
        <p:nvGrpSpPr>
          <p:cNvPr id="1196" name="Google Shape;1196;p192"/>
          <p:cNvGrpSpPr/>
          <p:nvPr/>
        </p:nvGrpSpPr>
        <p:grpSpPr>
          <a:xfrm>
            <a:off x="617913" y="1243288"/>
            <a:ext cx="10700150" cy="2527963"/>
            <a:chOff x="389313" y="1243288"/>
            <a:chExt cx="10700150" cy="2527963"/>
          </a:xfrm>
        </p:grpSpPr>
        <p:pic>
          <p:nvPicPr>
            <p:cNvPr id="1197" name="Google Shape;1197;p192"/>
            <p:cNvPicPr preferRelativeResize="0"/>
            <p:nvPr/>
          </p:nvPicPr>
          <p:blipFill rotWithShape="1">
            <a:blip r:embed="rId3">
              <a:alphaModFix/>
            </a:blip>
            <a:srcRect b="6164" l="0" r="10770" t="0"/>
            <a:stretch/>
          </p:blipFill>
          <p:spPr>
            <a:xfrm>
              <a:off x="1580063" y="2269863"/>
              <a:ext cx="1174150" cy="1355700"/>
            </a:xfrm>
            <a:prstGeom prst="rect">
              <a:avLst/>
            </a:prstGeom>
            <a:noFill/>
            <a:ln>
              <a:noFill/>
            </a:ln>
          </p:spPr>
        </p:pic>
        <p:pic>
          <p:nvPicPr>
            <p:cNvPr id="1198" name="Google Shape;1198;p192"/>
            <p:cNvPicPr preferRelativeResize="0"/>
            <p:nvPr/>
          </p:nvPicPr>
          <p:blipFill rotWithShape="1">
            <a:blip r:embed="rId3">
              <a:alphaModFix/>
            </a:blip>
            <a:srcRect b="6164" l="0" r="10770" t="0"/>
            <a:stretch/>
          </p:blipFill>
          <p:spPr>
            <a:xfrm>
              <a:off x="2770812" y="2269863"/>
              <a:ext cx="1174150" cy="1355700"/>
            </a:xfrm>
            <a:prstGeom prst="rect">
              <a:avLst/>
            </a:prstGeom>
            <a:noFill/>
            <a:ln>
              <a:noFill/>
            </a:ln>
          </p:spPr>
        </p:pic>
        <p:pic>
          <p:nvPicPr>
            <p:cNvPr id="1199" name="Google Shape;1199;p192"/>
            <p:cNvPicPr preferRelativeResize="0"/>
            <p:nvPr/>
          </p:nvPicPr>
          <p:blipFill rotWithShape="1">
            <a:blip r:embed="rId3">
              <a:alphaModFix/>
            </a:blip>
            <a:srcRect b="6164" l="0" r="10770" t="0"/>
            <a:stretch/>
          </p:blipFill>
          <p:spPr>
            <a:xfrm>
              <a:off x="3961575" y="2269863"/>
              <a:ext cx="1174150" cy="1355700"/>
            </a:xfrm>
            <a:prstGeom prst="rect">
              <a:avLst/>
            </a:prstGeom>
            <a:noFill/>
            <a:ln>
              <a:noFill/>
            </a:ln>
          </p:spPr>
        </p:pic>
        <p:pic>
          <p:nvPicPr>
            <p:cNvPr id="1200" name="Google Shape;1200;p192"/>
            <p:cNvPicPr preferRelativeResize="0"/>
            <p:nvPr/>
          </p:nvPicPr>
          <p:blipFill rotWithShape="1">
            <a:blip r:embed="rId3">
              <a:alphaModFix/>
            </a:blip>
            <a:srcRect b="6164" l="0" r="10770" t="0"/>
            <a:stretch/>
          </p:blipFill>
          <p:spPr>
            <a:xfrm>
              <a:off x="5152313" y="2217688"/>
              <a:ext cx="1174150" cy="1355700"/>
            </a:xfrm>
            <a:prstGeom prst="rect">
              <a:avLst/>
            </a:prstGeom>
            <a:noFill/>
            <a:ln>
              <a:noFill/>
            </a:ln>
          </p:spPr>
        </p:pic>
        <p:pic>
          <p:nvPicPr>
            <p:cNvPr id="1201" name="Google Shape;1201;p192"/>
            <p:cNvPicPr preferRelativeResize="0"/>
            <p:nvPr/>
          </p:nvPicPr>
          <p:blipFill rotWithShape="1">
            <a:blip r:embed="rId3">
              <a:alphaModFix/>
            </a:blip>
            <a:srcRect b="6164" l="0" r="10770" t="0"/>
            <a:stretch/>
          </p:blipFill>
          <p:spPr>
            <a:xfrm>
              <a:off x="6343063" y="2217675"/>
              <a:ext cx="1174150" cy="1355700"/>
            </a:xfrm>
            <a:prstGeom prst="rect">
              <a:avLst/>
            </a:prstGeom>
            <a:noFill/>
            <a:ln>
              <a:noFill/>
            </a:ln>
          </p:spPr>
        </p:pic>
        <p:pic>
          <p:nvPicPr>
            <p:cNvPr id="1202" name="Google Shape;1202;p192"/>
            <p:cNvPicPr preferRelativeResize="0"/>
            <p:nvPr/>
          </p:nvPicPr>
          <p:blipFill rotWithShape="1">
            <a:blip r:embed="rId3">
              <a:alphaModFix/>
            </a:blip>
            <a:srcRect b="6164" l="0" r="10770" t="0"/>
            <a:stretch/>
          </p:blipFill>
          <p:spPr>
            <a:xfrm>
              <a:off x="7533813" y="2217675"/>
              <a:ext cx="1174150" cy="1355700"/>
            </a:xfrm>
            <a:prstGeom prst="rect">
              <a:avLst/>
            </a:prstGeom>
            <a:noFill/>
            <a:ln>
              <a:noFill/>
            </a:ln>
          </p:spPr>
        </p:pic>
        <p:pic>
          <p:nvPicPr>
            <p:cNvPr id="1203" name="Google Shape;1203;p192"/>
            <p:cNvPicPr preferRelativeResize="0"/>
            <p:nvPr/>
          </p:nvPicPr>
          <p:blipFill rotWithShape="1">
            <a:blip r:embed="rId3">
              <a:alphaModFix/>
            </a:blip>
            <a:srcRect b="6164" l="0" r="10770" t="0"/>
            <a:stretch/>
          </p:blipFill>
          <p:spPr>
            <a:xfrm>
              <a:off x="8724575" y="2217675"/>
              <a:ext cx="1174150" cy="1355700"/>
            </a:xfrm>
            <a:prstGeom prst="rect">
              <a:avLst/>
            </a:prstGeom>
            <a:noFill/>
            <a:ln>
              <a:noFill/>
            </a:ln>
          </p:spPr>
        </p:pic>
        <p:pic>
          <p:nvPicPr>
            <p:cNvPr id="1204" name="Google Shape;1204;p192"/>
            <p:cNvPicPr preferRelativeResize="0"/>
            <p:nvPr/>
          </p:nvPicPr>
          <p:blipFill rotWithShape="1">
            <a:blip r:embed="rId3">
              <a:alphaModFix/>
            </a:blip>
            <a:srcRect b="6164" l="0" r="10770" t="0"/>
            <a:stretch/>
          </p:blipFill>
          <p:spPr>
            <a:xfrm>
              <a:off x="9915313" y="2241700"/>
              <a:ext cx="1174150" cy="1355700"/>
            </a:xfrm>
            <a:prstGeom prst="rect">
              <a:avLst/>
            </a:prstGeom>
            <a:noFill/>
            <a:ln>
              <a:noFill/>
            </a:ln>
          </p:spPr>
        </p:pic>
        <p:pic>
          <p:nvPicPr>
            <p:cNvPr id="1205" name="Google Shape;1205;p192"/>
            <p:cNvPicPr preferRelativeResize="0"/>
            <p:nvPr/>
          </p:nvPicPr>
          <p:blipFill rotWithShape="1">
            <a:blip r:embed="rId3">
              <a:alphaModFix/>
            </a:blip>
            <a:srcRect b="6164" l="0" r="10770" t="0"/>
            <a:stretch/>
          </p:blipFill>
          <p:spPr>
            <a:xfrm>
              <a:off x="389313" y="1243288"/>
              <a:ext cx="1174150" cy="1355700"/>
            </a:xfrm>
            <a:prstGeom prst="rect">
              <a:avLst/>
            </a:prstGeom>
            <a:noFill/>
            <a:ln>
              <a:noFill/>
            </a:ln>
          </p:spPr>
        </p:pic>
        <p:cxnSp>
          <p:nvCxnSpPr>
            <p:cNvPr id="1206" name="Google Shape;1206;p192"/>
            <p:cNvCxnSpPr/>
            <p:nvPr/>
          </p:nvCxnSpPr>
          <p:spPr>
            <a:xfrm>
              <a:off x="1534364" y="1921137"/>
              <a:ext cx="9043800" cy="600"/>
            </a:xfrm>
            <a:prstGeom prst="straightConnector1">
              <a:avLst/>
            </a:prstGeom>
            <a:noFill/>
            <a:ln cap="flat" cmpd="sng" w="9525">
              <a:solidFill>
                <a:schemeClr val="dk2"/>
              </a:solidFill>
              <a:prstDash val="solid"/>
              <a:round/>
              <a:headEnd len="med" w="med" type="none"/>
              <a:tailEnd len="med" w="med" type="none"/>
            </a:ln>
          </p:spPr>
        </p:cxnSp>
        <p:sp>
          <p:nvSpPr>
            <p:cNvPr id="1207" name="Google Shape;1207;p192"/>
            <p:cNvSpPr txBox="1"/>
            <p:nvPr/>
          </p:nvSpPr>
          <p:spPr>
            <a:xfrm>
              <a:off x="448350" y="2536375"/>
              <a:ext cx="1062300" cy="33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Master</a:t>
              </a:r>
              <a:endParaRPr b="1">
                <a:latin typeface="Open Sans"/>
                <a:ea typeface="Open Sans"/>
                <a:cs typeface="Open Sans"/>
                <a:sym typeface="Open Sans"/>
              </a:endParaRPr>
            </a:p>
          </p:txBody>
        </p:sp>
        <p:sp>
          <p:nvSpPr>
            <p:cNvPr id="1208" name="Google Shape;1208;p192"/>
            <p:cNvSpPr txBox="1"/>
            <p:nvPr/>
          </p:nvSpPr>
          <p:spPr>
            <a:xfrm>
              <a:off x="1143750" y="3435550"/>
              <a:ext cx="9412500" cy="33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Workers</a:t>
              </a:r>
              <a:endParaRPr b="1">
                <a:latin typeface="Open Sans"/>
                <a:ea typeface="Open Sans"/>
                <a:cs typeface="Open Sans"/>
                <a:sym typeface="Open Sans"/>
              </a:endParaRPr>
            </a:p>
          </p:txBody>
        </p:sp>
        <p:cxnSp>
          <p:nvCxnSpPr>
            <p:cNvPr id="1209" name="Google Shape;1209;p192"/>
            <p:cNvCxnSpPr/>
            <p:nvPr/>
          </p:nvCxnSpPr>
          <p:spPr>
            <a:xfrm rot="5400000">
              <a:off x="2052300" y="2095425"/>
              <a:ext cx="348600" cy="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192"/>
            <p:cNvCxnSpPr/>
            <p:nvPr/>
          </p:nvCxnSpPr>
          <p:spPr>
            <a:xfrm rot="5400000">
              <a:off x="3178800" y="2095425"/>
              <a:ext cx="348600" cy="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192"/>
            <p:cNvCxnSpPr/>
            <p:nvPr/>
          </p:nvCxnSpPr>
          <p:spPr>
            <a:xfrm rot="5400000">
              <a:off x="4448425" y="2095425"/>
              <a:ext cx="348600" cy="0"/>
            </a:xfrm>
            <a:prstGeom prst="straightConnector1">
              <a:avLst/>
            </a:prstGeom>
            <a:noFill/>
            <a:ln cap="flat" cmpd="sng" w="9525">
              <a:solidFill>
                <a:schemeClr val="dk2"/>
              </a:solidFill>
              <a:prstDash val="solid"/>
              <a:round/>
              <a:headEnd len="med" w="med" type="none"/>
              <a:tailEnd len="med" w="med" type="none"/>
            </a:ln>
          </p:spPr>
        </p:cxnSp>
        <p:cxnSp>
          <p:nvCxnSpPr>
            <p:cNvPr id="1212" name="Google Shape;1212;p192"/>
            <p:cNvCxnSpPr/>
            <p:nvPr/>
          </p:nvCxnSpPr>
          <p:spPr>
            <a:xfrm rot="5400000">
              <a:off x="5631550" y="2095425"/>
              <a:ext cx="348600" cy="0"/>
            </a:xfrm>
            <a:prstGeom prst="straightConnector1">
              <a:avLst/>
            </a:prstGeom>
            <a:noFill/>
            <a:ln cap="flat" cmpd="sng" w="9525">
              <a:solidFill>
                <a:schemeClr val="dk2"/>
              </a:solidFill>
              <a:prstDash val="solid"/>
              <a:round/>
              <a:headEnd len="med" w="med" type="none"/>
              <a:tailEnd len="med" w="med" type="none"/>
            </a:ln>
          </p:spPr>
        </p:cxnSp>
        <p:cxnSp>
          <p:nvCxnSpPr>
            <p:cNvPr id="1213" name="Google Shape;1213;p192"/>
            <p:cNvCxnSpPr/>
            <p:nvPr/>
          </p:nvCxnSpPr>
          <p:spPr>
            <a:xfrm rot="5400000">
              <a:off x="6811613" y="2095425"/>
              <a:ext cx="348600" cy="0"/>
            </a:xfrm>
            <a:prstGeom prst="straightConnector1">
              <a:avLst/>
            </a:prstGeom>
            <a:noFill/>
            <a:ln cap="flat" cmpd="sng" w="9525">
              <a:solidFill>
                <a:schemeClr val="dk2"/>
              </a:solidFill>
              <a:prstDash val="solid"/>
              <a:round/>
              <a:headEnd len="med" w="med" type="none"/>
              <a:tailEnd len="med" w="med" type="none"/>
            </a:ln>
          </p:spPr>
        </p:cxnSp>
        <p:cxnSp>
          <p:nvCxnSpPr>
            <p:cNvPr id="1214" name="Google Shape;1214;p192"/>
            <p:cNvCxnSpPr/>
            <p:nvPr/>
          </p:nvCxnSpPr>
          <p:spPr>
            <a:xfrm rot="5400000">
              <a:off x="7985763" y="2095425"/>
              <a:ext cx="348600" cy="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192"/>
            <p:cNvCxnSpPr/>
            <p:nvPr/>
          </p:nvCxnSpPr>
          <p:spPr>
            <a:xfrm rot="5400000">
              <a:off x="9165825" y="2095425"/>
              <a:ext cx="348600" cy="0"/>
            </a:xfrm>
            <a:prstGeom prst="straightConnector1">
              <a:avLst/>
            </a:prstGeom>
            <a:noFill/>
            <a:ln cap="flat" cmpd="sng" w="9525">
              <a:solidFill>
                <a:schemeClr val="dk2"/>
              </a:solidFill>
              <a:prstDash val="solid"/>
              <a:round/>
              <a:headEnd len="med" w="med" type="none"/>
              <a:tailEnd len="med" w="med" type="none"/>
            </a:ln>
          </p:spPr>
        </p:cxnSp>
        <p:cxnSp>
          <p:nvCxnSpPr>
            <p:cNvPr id="1216" name="Google Shape;1216;p192"/>
            <p:cNvCxnSpPr/>
            <p:nvPr/>
          </p:nvCxnSpPr>
          <p:spPr>
            <a:xfrm rot="5400000">
              <a:off x="10404300" y="2089250"/>
              <a:ext cx="3486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9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vs. 2: </a:t>
            </a:r>
            <a:r>
              <a:rPr lang="en"/>
              <a:t>Colossus</a:t>
            </a:r>
            <a:r>
              <a:rPr lang="en"/>
              <a:t> and Dremel </a:t>
            </a:r>
            <a:endParaRPr/>
          </a:p>
        </p:txBody>
      </p:sp>
      <p:sp>
        <p:nvSpPr>
          <p:cNvPr id="1222" name="Google Shape;1222;p19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Colossus replaced GFS as the distributed file system</a:t>
            </a:r>
            <a:endParaRPr/>
          </a:p>
          <a:p>
            <a:pPr indent="-381000" lvl="1" marL="914400" rtl="0" algn="l">
              <a:spcBef>
                <a:spcPts val="0"/>
              </a:spcBef>
              <a:spcAft>
                <a:spcPts val="0"/>
              </a:spcAft>
              <a:buSzPts val="2400"/>
              <a:buChar char="○"/>
            </a:pPr>
            <a:r>
              <a:rPr lang="en"/>
              <a:t>We know Colossus as Google Cloud Storage</a:t>
            </a:r>
            <a:endParaRPr/>
          </a:p>
          <a:p>
            <a:pPr indent="-381000" lvl="0" marL="457200" rtl="0" algn="l">
              <a:spcBef>
                <a:spcPts val="1000"/>
              </a:spcBef>
              <a:spcAft>
                <a:spcPts val="0"/>
              </a:spcAft>
              <a:buSzPts val="2400"/>
              <a:buChar char="●"/>
            </a:pPr>
            <a:r>
              <a:rPr lang="en"/>
              <a:t>Dremel replaced MapReduce for distributed processing</a:t>
            </a:r>
            <a:endParaRPr/>
          </a:p>
          <a:p>
            <a:pPr indent="-381000" lvl="1" marL="914400" rtl="0" algn="l">
              <a:spcBef>
                <a:spcPts val="0"/>
              </a:spcBef>
              <a:spcAft>
                <a:spcPts val="0"/>
              </a:spcAft>
              <a:buSzPts val="2400"/>
              <a:buChar char="○"/>
            </a:pPr>
            <a:r>
              <a:rPr lang="en"/>
              <a:t>Similar to Hive, Spark SQL, or Presto</a:t>
            </a:r>
            <a:endParaRPr/>
          </a:p>
          <a:p>
            <a:pPr indent="-381000" lvl="1" marL="914400" rtl="0" algn="l">
              <a:spcBef>
                <a:spcPts val="0"/>
              </a:spcBef>
              <a:spcAft>
                <a:spcPts val="0"/>
              </a:spcAft>
              <a:buSzPts val="2400"/>
              <a:buChar char="○"/>
            </a:pPr>
            <a:r>
              <a:rPr lang="en"/>
              <a:t>We know Dremel as BigQuery</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9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228" name="Google Shape;1228;p194"/>
          <p:cNvSpPr txBox="1"/>
          <p:nvPr>
            <p:ph idx="1" type="body"/>
          </p:nvPr>
        </p:nvSpPr>
        <p:spPr>
          <a:xfrm>
            <a:off x="37300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Big Data Processing Overview</a:t>
            </a:r>
            <a:endParaRPr sz="2800"/>
          </a:p>
          <a:p>
            <a:pPr indent="0" lvl="1" marL="0" rtl="0" algn="l">
              <a:lnSpc>
                <a:spcPct val="150000"/>
              </a:lnSpc>
              <a:spcBef>
                <a:spcPts val="1200"/>
              </a:spcBef>
              <a:spcAft>
                <a:spcPts val="0"/>
              </a:spcAft>
              <a:buClr>
                <a:schemeClr val="dk1"/>
              </a:buClr>
              <a:buFont typeface="Arial"/>
              <a:buNone/>
            </a:pPr>
            <a:r>
              <a:rPr b="1" lang="en" sz="2800"/>
              <a:t>Google Cloud Dataproc</a:t>
            </a:r>
            <a:endParaRPr b="1" sz="2800"/>
          </a:p>
          <a:p>
            <a:pPr indent="0" lvl="1" marL="0" rtl="0" algn="l">
              <a:lnSpc>
                <a:spcPct val="150000"/>
              </a:lnSpc>
              <a:spcBef>
                <a:spcPts val="1200"/>
              </a:spcBef>
              <a:spcAft>
                <a:spcPts val="0"/>
              </a:spcAft>
              <a:buClr>
                <a:schemeClr val="dk1"/>
              </a:buClr>
              <a:buFont typeface="Arial"/>
              <a:buNone/>
            </a:pPr>
            <a:r>
              <a:rPr lang="en" sz="2800"/>
              <a:t>BigQuery</a:t>
            </a:r>
            <a:endParaRPr sz="2800"/>
          </a:p>
          <a:p>
            <a:pPr indent="0" lvl="1" marL="0" rtl="0" algn="l">
              <a:lnSpc>
                <a:spcPct val="150000"/>
              </a:lnSpc>
              <a:spcBef>
                <a:spcPts val="1200"/>
              </a:spcBef>
              <a:spcAft>
                <a:spcPts val="0"/>
              </a:spcAft>
              <a:buClr>
                <a:schemeClr val="dk1"/>
              </a:buClr>
              <a:buFont typeface="Arial"/>
              <a:buNone/>
            </a:pPr>
            <a:r>
              <a:rPr lang="en" sz="2800"/>
              <a:t>Choosing Big Data Strategies</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229" name="Google Shape;1229;p194"/>
          <p:cNvPicPr preferRelativeResize="0"/>
          <p:nvPr/>
        </p:nvPicPr>
        <p:blipFill>
          <a:blip r:embed="rId3">
            <a:alphaModFix/>
          </a:blip>
          <a:stretch>
            <a:fillRect/>
          </a:stretch>
        </p:blipFill>
        <p:spPr>
          <a:xfrm>
            <a:off x="3148975" y="2881756"/>
            <a:ext cx="581025" cy="53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87"/>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Data Engineer’s Job?</a:t>
            </a:r>
            <a:endParaRPr/>
          </a:p>
        </p:txBody>
      </p:sp>
      <p:sp>
        <p:nvSpPr>
          <p:cNvPr id="451" name="Google Shape;451;p87"/>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As a class, let’s come up with a list of things a data engineer would need to do or understand</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9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Dataproc</a:t>
            </a:r>
            <a:endParaRPr/>
          </a:p>
        </p:txBody>
      </p:sp>
      <p:sp>
        <p:nvSpPr>
          <p:cNvPr id="1235" name="Google Shape;1235;p19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Clr>
                <a:schemeClr val="dk1"/>
              </a:buClr>
              <a:buSzPts val="2400"/>
              <a:buFont typeface="Open Sans"/>
              <a:buChar char="●"/>
            </a:pPr>
            <a:r>
              <a:rPr lang="en"/>
              <a:t>Service for easily creating Hadoop/Spark clusters</a:t>
            </a:r>
            <a:endParaRPr/>
          </a:p>
          <a:p>
            <a:pPr indent="-381000" lvl="1" marL="914400" marR="0" rtl="0" algn="l">
              <a:lnSpc>
                <a:spcPct val="115000"/>
              </a:lnSpc>
              <a:spcBef>
                <a:spcPts val="0"/>
              </a:spcBef>
              <a:spcAft>
                <a:spcPts val="0"/>
              </a:spcAft>
              <a:buSzPts val="2400"/>
              <a:buChar char="○"/>
            </a:pPr>
            <a:r>
              <a:rPr lang="en"/>
              <a:t>Simple configuration</a:t>
            </a:r>
            <a:endParaRPr/>
          </a:p>
          <a:p>
            <a:pPr indent="-381000" lvl="1" marL="914400" marR="0" rtl="0" algn="l">
              <a:lnSpc>
                <a:spcPct val="115000"/>
              </a:lnSpc>
              <a:spcBef>
                <a:spcPts val="0"/>
              </a:spcBef>
              <a:spcAft>
                <a:spcPts val="0"/>
              </a:spcAft>
              <a:buSzPts val="2400"/>
              <a:buChar char="○"/>
            </a:pPr>
            <a:r>
              <a:rPr lang="en"/>
              <a:t>Clusters created in just a couple minutes</a:t>
            </a:r>
            <a:endParaRPr/>
          </a:p>
          <a:p>
            <a:pPr indent="-381000" lvl="1" marL="914400" marR="0" rtl="0" algn="l">
              <a:lnSpc>
                <a:spcPct val="115000"/>
              </a:lnSpc>
              <a:spcBef>
                <a:spcPts val="0"/>
              </a:spcBef>
              <a:spcAft>
                <a:spcPts val="0"/>
              </a:spcAft>
              <a:buSzPts val="2400"/>
              <a:buChar char="○"/>
            </a:pPr>
            <a:r>
              <a:rPr lang="en"/>
              <a:t>Easy to submit jobs </a:t>
            </a:r>
            <a:endParaRPr/>
          </a:p>
          <a:p>
            <a:pPr indent="-381000" lvl="0" marL="457200" marR="0" rtl="0" algn="l">
              <a:lnSpc>
                <a:spcPct val="115000"/>
              </a:lnSpc>
              <a:spcBef>
                <a:spcPts val="1000"/>
              </a:spcBef>
              <a:spcAft>
                <a:spcPts val="0"/>
              </a:spcAft>
              <a:buSzPts val="2400"/>
              <a:buChar char="●"/>
            </a:pPr>
            <a:r>
              <a:rPr lang="en"/>
              <a:t>Dataproc clusters supports all common Hadoop and Spark frameworks</a:t>
            </a:r>
            <a:endParaRPr/>
          </a:p>
          <a:p>
            <a:pPr indent="-381000" lvl="1" marL="914400" marR="0" rtl="0" algn="l">
              <a:lnSpc>
                <a:spcPct val="115000"/>
              </a:lnSpc>
              <a:spcBef>
                <a:spcPts val="0"/>
              </a:spcBef>
              <a:spcAft>
                <a:spcPts val="0"/>
              </a:spcAft>
              <a:buSzPts val="2400"/>
              <a:buChar char="○"/>
            </a:pPr>
            <a:r>
              <a:rPr lang="en"/>
              <a:t>Easy to migrate on-premises workloads into the cloud</a:t>
            </a:r>
            <a:endParaRPr/>
          </a:p>
          <a:p>
            <a:pPr indent="-381000" lvl="0" marL="457200" marR="0" rtl="0" algn="l">
              <a:lnSpc>
                <a:spcPct val="115000"/>
              </a:lnSpc>
              <a:spcBef>
                <a:spcPts val="1000"/>
              </a:spcBef>
              <a:spcAft>
                <a:spcPts val="0"/>
              </a:spcAft>
              <a:buSzPts val="2400"/>
              <a:buChar char="●"/>
            </a:pPr>
            <a:r>
              <a:rPr lang="en"/>
              <a:t>HDF Cluster automatically created for storage</a:t>
            </a:r>
            <a:endParaRPr/>
          </a:p>
          <a:p>
            <a:pPr indent="0" lvl="0" marL="457200" rtl="0" algn="l">
              <a:spcBef>
                <a:spcPts val="1200"/>
              </a:spcBef>
              <a:spcAft>
                <a:spcPts val="12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9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Dataproc Supports Hadoop Ecosystem</a:t>
            </a:r>
            <a:endParaRPr/>
          </a:p>
        </p:txBody>
      </p:sp>
      <p:pic>
        <p:nvPicPr>
          <p:cNvPr descr="Picture1.png" id="1241" name="Google Shape;1241;p196"/>
          <p:cNvPicPr preferRelativeResize="0"/>
          <p:nvPr/>
        </p:nvPicPr>
        <p:blipFill>
          <a:blip r:embed="rId3">
            <a:alphaModFix/>
          </a:blip>
          <a:stretch>
            <a:fillRect/>
          </a:stretch>
        </p:blipFill>
        <p:spPr>
          <a:xfrm>
            <a:off x="3787350" y="1564455"/>
            <a:ext cx="4613350" cy="1384001"/>
          </a:xfrm>
          <a:prstGeom prst="rect">
            <a:avLst/>
          </a:prstGeom>
          <a:noFill/>
          <a:ln>
            <a:noFill/>
          </a:ln>
        </p:spPr>
      </p:pic>
      <p:pic>
        <p:nvPicPr>
          <p:cNvPr descr="Picture2.png" id="1242" name="Google Shape;1242;p196"/>
          <p:cNvPicPr preferRelativeResize="0"/>
          <p:nvPr/>
        </p:nvPicPr>
        <p:blipFill rotWithShape="1">
          <a:blip r:embed="rId4">
            <a:alphaModFix/>
          </a:blip>
          <a:srcRect b="21813" l="23369" r="18497" t="0"/>
          <a:stretch/>
        </p:blipFill>
        <p:spPr>
          <a:xfrm>
            <a:off x="2473800" y="2870613"/>
            <a:ext cx="1841275" cy="2092724"/>
          </a:xfrm>
          <a:prstGeom prst="rect">
            <a:avLst/>
          </a:prstGeom>
          <a:noFill/>
          <a:ln>
            <a:noFill/>
          </a:ln>
        </p:spPr>
      </p:pic>
      <p:pic>
        <p:nvPicPr>
          <p:cNvPr id="1243" name="Google Shape;1243;p196"/>
          <p:cNvPicPr preferRelativeResize="0"/>
          <p:nvPr/>
        </p:nvPicPr>
        <p:blipFill>
          <a:blip r:embed="rId5">
            <a:alphaModFix/>
          </a:blip>
          <a:stretch>
            <a:fillRect/>
          </a:stretch>
        </p:blipFill>
        <p:spPr>
          <a:xfrm>
            <a:off x="7689675" y="3077063"/>
            <a:ext cx="1680602" cy="1527599"/>
          </a:xfrm>
          <a:prstGeom prst="rect">
            <a:avLst/>
          </a:prstGeom>
          <a:noFill/>
          <a:ln>
            <a:noFill/>
          </a:ln>
        </p:spPr>
      </p:pic>
      <p:pic>
        <p:nvPicPr>
          <p:cNvPr id="1244" name="Google Shape;1244;p196"/>
          <p:cNvPicPr preferRelativeResize="0"/>
          <p:nvPr/>
        </p:nvPicPr>
        <p:blipFill>
          <a:blip r:embed="rId6">
            <a:alphaModFix/>
          </a:blip>
          <a:stretch>
            <a:fillRect/>
          </a:stretch>
        </p:blipFill>
        <p:spPr>
          <a:xfrm>
            <a:off x="4698750" y="4099325"/>
            <a:ext cx="2790550" cy="1547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19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Creating a </a:t>
            </a:r>
            <a:r>
              <a:rPr lang="en"/>
              <a:t>Dataproc</a:t>
            </a:r>
            <a:r>
              <a:rPr lang="en"/>
              <a:t> Cluster </a:t>
            </a:r>
            <a:endParaRPr/>
          </a:p>
        </p:txBody>
      </p:sp>
      <p:pic>
        <p:nvPicPr>
          <p:cNvPr id="1250" name="Google Shape;1250;p197"/>
          <p:cNvPicPr preferRelativeResize="0"/>
          <p:nvPr/>
        </p:nvPicPr>
        <p:blipFill>
          <a:blip r:embed="rId3">
            <a:alphaModFix/>
          </a:blip>
          <a:stretch>
            <a:fillRect/>
          </a:stretch>
        </p:blipFill>
        <p:spPr>
          <a:xfrm>
            <a:off x="4098200" y="1026675"/>
            <a:ext cx="3991650" cy="5194498"/>
          </a:xfrm>
          <a:prstGeom prst="rect">
            <a:avLst/>
          </a:prstGeom>
          <a:noFill/>
          <a:ln cap="flat" cmpd="sng" w="9525">
            <a:solidFill>
              <a:schemeClr val="dk2"/>
            </a:solidFill>
            <a:prstDash val="solid"/>
            <a:round/>
            <a:headEnd len="sm" w="sm" type="none"/>
            <a:tailEnd len="sm" w="sm" type="none"/>
          </a:ln>
        </p:spPr>
      </p:pic>
      <p:sp>
        <p:nvSpPr>
          <p:cNvPr id="1251" name="Google Shape;1251;p197"/>
          <p:cNvSpPr txBox="1"/>
          <p:nvPr/>
        </p:nvSpPr>
        <p:spPr>
          <a:xfrm>
            <a:off x="9192775" y="1299475"/>
            <a:ext cx="2262000" cy="7050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Select a zone close to your data</a:t>
            </a:r>
            <a:endParaRPr sz="1800">
              <a:latin typeface="Open Sans"/>
              <a:ea typeface="Open Sans"/>
              <a:cs typeface="Open Sans"/>
              <a:sym typeface="Open Sans"/>
            </a:endParaRPr>
          </a:p>
        </p:txBody>
      </p:sp>
      <p:cxnSp>
        <p:nvCxnSpPr>
          <p:cNvPr id="1252" name="Google Shape;1252;p197"/>
          <p:cNvCxnSpPr>
            <a:stCxn id="1251" idx="1"/>
          </p:cNvCxnSpPr>
          <p:nvPr/>
        </p:nvCxnSpPr>
        <p:spPr>
          <a:xfrm flipH="1">
            <a:off x="8165275" y="1651975"/>
            <a:ext cx="1027500" cy="154800"/>
          </a:xfrm>
          <a:prstGeom prst="straightConnector1">
            <a:avLst/>
          </a:prstGeom>
          <a:noFill/>
          <a:ln cap="flat" cmpd="sng" w="28575">
            <a:solidFill>
              <a:srgbClr val="4A86E8"/>
            </a:solidFill>
            <a:prstDash val="solid"/>
            <a:round/>
            <a:headEnd len="med" w="med" type="none"/>
            <a:tailEnd len="med" w="med" type="triangle"/>
          </a:ln>
        </p:spPr>
      </p:cxnSp>
      <p:sp>
        <p:nvSpPr>
          <p:cNvPr id="1253" name="Google Shape;1253;p197"/>
          <p:cNvSpPr txBox="1"/>
          <p:nvPr/>
        </p:nvSpPr>
        <p:spPr>
          <a:xfrm>
            <a:off x="9192775" y="2211575"/>
            <a:ext cx="2053500" cy="648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Configure the Master</a:t>
            </a:r>
            <a:endParaRPr sz="1800">
              <a:latin typeface="Open Sans"/>
              <a:ea typeface="Open Sans"/>
              <a:cs typeface="Open Sans"/>
              <a:sym typeface="Open Sans"/>
            </a:endParaRPr>
          </a:p>
        </p:txBody>
      </p:sp>
      <p:cxnSp>
        <p:nvCxnSpPr>
          <p:cNvPr id="1254" name="Google Shape;1254;p197"/>
          <p:cNvCxnSpPr>
            <a:stCxn id="1253" idx="1"/>
          </p:cNvCxnSpPr>
          <p:nvPr/>
        </p:nvCxnSpPr>
        <p:spPr>
          <a:xfrm flipH="1">
            <a:off x="8165275" y="2535875"/>
            <a:ext cx="1027500" cy="154800"/>
          </a:xfrm>
          <a:prstGeom prst="straightConnector1">
            <a:avLst/>
          </a:prstGeom>
          <a:noFill/>
          <a:ln cap="flat" cmpd="sng" w="28575">
            <a:solidFill>
              <a:srgbClr val="4A86E8"/>
            </a:solidFill>
            <a:prstDash val="solid"/>
            <a:round/>
            <a:headEnd len="med" w="med" type="none"/>
            <a:tailEnd len="med" w="med" type="triangle"/>
          </a:ln>
        </p:spPr>
      </p:cxnSp>
      <p:sp>
        <p:nvSpPr>
          <p:cNvPr id="1255" name="Google Shape;1255;p197"/>
          <p:cNvSpPr txBox="1"/>
          <p:nvPr/>
        </p:nvSpPr>
        <p:spPr>
          <a:xfrm>
            <a:off x="9192775" y="3645000"/>
            <a:ext cx="2053500" cy="648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Configure the Workers</a:t>
            </a:r>
            <a:endParaRPr sz="1800">
              <a:latin typeface="Open Sans"/>
              <a:ea typeface="Open Sans"/>
              <a:cs typeface="Open Sans"/>
              <a:sym typeface="Open Sans"/>
            </a:endParaRPr>
          </a:p>
        </p:txBody>
      </p:sp>
      <p:cxnSp>
        <p:nvCxnSpPr>
          <p:cNvPr id="1256" name="Google Shape;1256;p197"/>
          <p:cNvCxnSpPr>
            <a:stCxn id="1255" idx="1"/>
          </p:cNvCxnSpPr>
          <p:nvPr/>
        </p:nvCxnSpPr>
        <p:spPr>
          <a:xfrm flipH="1">
            <a:off x="8165275" y="3969300"/>
            <a:ext cx="1027500" cy="154800"/>
          </a:xfrm>
          <a:prstGeom prst="straightConnector1">
            <a:avLst/>
          </a:prstGeom>
          <a:noFill/>
          <a:ln cap="flat" cmpd="sng" w="28575">
            <a:solidFill>
              <a:srgbClr val="4A86E8"/>
            </a:solidFill>
            <a:prstDash val="solid"/>
            <a:round/>
            <a:headEnd len="med" w="med" type="none"/>
            <a:tailEnd len="med" w="med" type="triangle"/>
          </a:ln>
        </p:spPr>
      </p:cxnSp>
      <p:sp>
        <p:nvSpPr>
          <p:cNvPr id="1257" name="Google Shape;1257;p197"/>
          <p:cNvSpPr txBox="1"/>
          <p:nvPr/>
        </p:nvSpPr>
        <p:spPr>
          <a:xfrm>
            <a:off x="650000" y="3928950"/>
            <a:ext cx="2262000" cy="7050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The disks are used in the HDFS cluster</a:t>
            </a:r>
            <a:endParaRPr sz="1800">
              <a:latin typeface="Open Sans"/>
              <a:ea typeface="Open Sans"/>
              <a:cs typeface="Open Sans"/>
              <a:sym typeface="Open Sans"/>
            </a:endParaRPr>
          </a:p>
        </p:txBody>
      </p:sp>
      <p:cxnSp>
        <p:nvCxnSpPr>
          <p:cNvPr id="1258" name="Google Shape;1258;p197"/>
          <p:cNvCxnSpPr>
            <a:stCxn id="1257" idx="3"/>
          </p:cNvCxnSpPr>
          <p:nvPr/>
        </p:nvCxnSpPr>
        <p:spPr>
          <a:xfrm>
            <a:off x="2912000" y="4281450"/>
            <a:ext cx="1100100" cy="297900"/>
          </a:xfrm>
          <a:prstGeom prst="straightConnector1">
            <a:avLst/>
          </a:prstGeom>
          <a:noFill/>
          <a:ln cap="flat" cmpd="sng" w="28575">
            <a:solidFill>
              <a:srgbClr val="4A86E8"/>
            </a:solidFill>
            <a:prstDash val="solid"/>
            <a:round/>
            <a:headEnd len="med" w="med" type="none"/>
            <a:tailEnd len="med" w="med" type="triangl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19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Scripting Dataproc Cluster Creation</a:t>
            </a:r>
            <a:endParaRPr/>
          </a:p>
        </p:txBody>
      </p:sp>
      <p:sp>
        <p:nvSpPr>
          <p:cNvPr id="1264" name="Google Shape;1264;p198"/>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Click the command line link on the configuration page</a:t>
            </a:r>
            <a:endParaRPr/>
          </a:p>
          <a:p>
            <a:pPr indent="-381000" lvl="1" marL="914400" rtl="0" algn="l">
              <a:spcBef>
                <a:spcPts val="0"/>
              </a:spcBef>
              <a:spcAft>
                <a:spcPts val="0"/>
              </a:spcAft>
              <a:buSzPts val="2400"/>
              <a:buChar char="○"/>
            </a:pPr>
            <a:r>
              <a:rPr lang="en"/>
              <a:t>Opens another window with the command pre-built</a:t>
            </a:r>
            <a:endParaRPr/>
          </a:p>
          <a:p>
            <a:pPr indent="-381000" lvl="0" marL="457200" rtl="0" algn="l">
              <a:spcBef>
                <a:spcPts val="1000"/>
              </a:spcBef>
              <a:spcAft>
                <a:spcPts val="1200"/>
              </a:spcAft>
              <a:buSzPts val="2400"/>
              <a:buChar char="●"/>
            </a:pPr>
            <a:r>
              <a:rPr lang="en"/>
              <a:t>Use this command for creating a script to automate cluster creation</a:t>
            </a:r>
            <a:endParaRPr/>
          </a:p>
        </p:txBody>
      </p:sp>
      <p:pic>
        <p:nvPicPr>
          <p:cNvPr id="1265" name="Google Shape;1265;p198"/>
          <p:cNvPicPr preferRelativeResize="0"/>
          <p:nvPr/>
        </p:nvPicPr>
        <p:blipFill rotWithShape="1">
          <a:blip r:embed="rId3">
            <a:alphaModFix/>
          </a:blip>
          <a:srcRect b="0" l="0" r="24385" t="8424"/>
          <a:stretch/>
        </p:blipFill>
        <p:spPr>
          <a:xfrm>
            <a:off x="308700" y="3488200"/>
            <a:ext cx="5143751" cy="2268300"/>
          </a:xfrm>
          <a:prstGeom prst="rect">
            <a:avLst/>
          </a:prstGeom>
          <a:noFill/>
          <a:ln cap="flat" cmpd="sng" w="9525">
            <a:solidFill>
              <a:schemeClr val="dk2"/>
            </a:solidFill>
            <a:prstDash val="solid"/>
            <a:round/>
            <a:headEnd len="sm" w="sm" type="none"/>
            <a:tailEnd len="sm" w="sm" type="none"/>
          </a:ln>
        </p:spPr>
      </p:pic>
      <p:pic>
        <p:nvPicPr>
          <p:cNvPr id="1266" name="Google Shape;1266;p198"/>
          <p:cNvPicPr preferRelativeResize="0"/>
          <p:nvPr/>
        </p:nvPicPr>
        <p:blipFill>
          <a:blip r:embed="rId4">
            <a:alphaModFix/>
          </a:blip>
          <a:stretch>
            <a:fillRect/>
          </a:stretch>
        </p:blipFill>
        <p:spPr>
          <a:xfrm>
            <a:off x="2801875" y="3023394"/>
            <a:ext cx="9037448" cy="1838281"/>
          </a:xfrm>
          <a:prstGeom prst="rect">
            <a:avLst/>
          </a:prstGeom>
          <a:noFill/>
          <a:ln cap="flat" cmpd="sng" w="9525">
            <a:solidFill>
              <a:schemeClr val="dk2"/>
            </a:solidFill>
            <a:prstDash val="solid"/>
            <a:round/>
            <a:headEnd len="sm" w="sm" type="none"/>
            <a:tailEnd len="sm" w="sm" type="none"/>
          </a:ln>
        </p:spPr>
      </p:pic>
      <p:sp>
        <p:nvSpPr>
          <p:cNvPr id="1267" name="Google Shape;1267;p198"/>
          <p:cNvSpPr/>
          <p:nvPr/>
        </p:nvSpPr>
        <p:spPr>
          <a:xfrm>
            <a:off x="2229525" y="4191900"/>
            <a:ext cx="703800" cy="1129500"/>
          </a:xfrm>
          <a:prstGeom prst="bentArrow">
            <a:avLst>
              <a:gd fmla="val 25000" name="adj1"/>
              <a:gd fmla="val 25000" name="adj2"/>
              <a:gd fmla="val 25000" name="adj3"/>
              <a:gd fmla="val 43750" name="adj4"/>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19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Separate Compute and Storage</a:t>
            </a:r>
            <a:endParaRPr/>
          </a:p>
        </p:txBody>
      </p:sp>
      <p:sp>
        <p:nvSpPr>
          <p:cNvPr id="1273" name="Google Shape;1273;p19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Dataproc creates an HDFS cluster, but don’t use it for long-lived storage</a:t>
            </a:r>
            <a:endParaRPr/>
          </a:p>
          <a:p>
            <a:pPr indent="-381000" lvl="0" marL="457200" rtl="0" algn="l">
              <a:spcBef>
                <a:spcPts val="1000"/>
              </a:spcBef>
              <a:spcAft>
                <a:spcPts val="0"/>
              </a:spcAft>
              <a:buSzPts val="2400"/>
              <a:buChar char="●"/>
            </a:pPr>
            <a:r>
              <a:rPr lang="en"/>
              <a:t>Store the data to analyze in Google Cloud Storage</a:t>
            </a:r>
            <a:endParaRPr/>
          </a:p>
          <a:p>
            <a:pPr indent="-381000" lvl="1" marL="914400" rtl="0" algn="l">
              <a:spcBef>
                <a:spcPts val="0"/>
              </a:spcBef>
              <a:spcAft>
                <a:spcPts val="0"/>
              </a:spcAft>
              <a:buSzPts val="2400"/>
              <a:buChar char="○"/>
            </a:pPr>
            <a:r>
              <a:rPr lang="en"/>
              <a:t>Cloud Storage is cheaper (HDFS cluster created on Persistent Disks)</a:t>
            </a:r>
            <a:endParaRPr/>
          </a:p>
          <a:p>
            <a:pPr indent="-381000" lvl="1" marL="914400" rtl="0" algn="l">
              <a:spcBef>
                <a:spcPts val="0"/>
              </a:spcBef>
              <a:spcAft>
                <a:spcPts val="0"/>
              </a:spcAft>
              <a:buSzPts val="2400"/>
              <a:buChar char="○"/>
            </a:pPr>
            <a:r>
              <a:rPr lang="en"/>
              <a:t>Only pay for what you use, not for what you allocate</a:t>
            </a:r>
            <a:endParaRPr/>
          </a:p>
          <a:p>
            <a:pPr indent="-381000" lvl="0" marL="457200" rtl="0" algn="l">
              <a:spcBef>
                <a:spcPts val="1000"/>
              </a:spcBef>
              <a:spcAft>
                <a:spcPts val="0"/>
              </a:spcAft>
              <a:buSzPts val="2400"/>
              <a:buChar char="●"/>
            </a:pPr>
            <a:r>
              <a:rPr lang="en"/>
              <a:t>Separating storage and compute allows the cluster to be disposable</a:t>
            </a:r>
            <a:endParaRPr/>
          </a:p>
          <a:p>
            <a:pPr indent="-381000" lvl="1" marL="914400" rtl="0" algn="l">
              <a:spcBef>
                <a:spcPts val="0"/>
              </a:spcBef>
              <a:spcAft>
                <a:spcPts val="0"/>
              </a:spcAft>
              <a:buSzPts val="2400"/>
              <a:buChar char="○"/>
            </a:pPr>
            <a:r>
              <a:rPr lang="en"/>
              <a:t>Delete the cluster as soon as possible</a:t>
            </a:r>
            <a:endParaRPr/>
          </a:p>
          <a:p>
            <a:pPr indent="-381000" lvl="1" marL="914400" rtl="0" algn="l">
              <a:spcBef>
                <a:spcPts val="0"/>
              </a:spcBef>
              <a:spcAft>
                <a:spcPts val="0"/>
              </a:spcAft>
              <a:buSzPts val="2400"/>
              <a:buChar char="○"/>
            </a:pPr>
            <a:r>
              <a:rPr lang="en"/>
              <a:t>Only pay for it while it is working</a:t>
            </a:r>
            <a:endParaRPr/>
          </a:p>
          <a:p>
            <a:pPr indent="-381000" lvl="1" marL="914400" rtl="0" algn="l">
              <a:spcBef>
                <a:spcPts val="0"/>
              </a:spcBef>
              <a:spcAft>
                <a:spcPts val="0"/>
              </a:spcAft>
              <a:buSzPts val="2400"/>
              <a:buChar char="○"/>
            </a:pPr>
            <a:r>
              <a:rPr lang="en"/>
              <a:t>Can recreate the cluster in a couple minutes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200"/>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Exercises: Dataproc Clusters</a:t>
            </a:r>
            <a:endParaRPr/>
          </a:p>
        </p:txBody>
      </p:sp>
      <p:sp>
        <p:nvSpPr>
          <p:cNvPr id="1279" name="Google Shape;1279;p200"/>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this exercise, you will create a Dataproc cluster and experiment with managing the cluster and running Hadoop and Spark jobs</a:t>
            </a:r>
            <a:endParaRPr/>
          </a:p>
          <a:p>
            <a:pPr indent="-381000" lvl="1" marL="914400" rtl="0" algn="l">
              <a:spcBef>
                <a:spcPts val="0"/>
              </a:spcBef>
              <a:spcAft>
                <a:spcPts val="0"/>
              </a:spcAft>
              <a:buSzPts val="2400"/>
              <a:buChar char="○"/>
            </a:pPr>
            <a:r>
              <a:rPr lang="en" u="sng">
                <a:solidFill>
                  <a:schemeClr val="hlink"/>
                </a:solidFill>
                <a:hlinkClick r:id="rId3"/>
              </a:rPr>
              <a:t>Creating Dataproc Clusters</a:t>
            </a:r>
            <a:endParaRPr/>
          </a:p>
          <a:p>
            <a:pPr indent="-381000" lvl="0" marL="457200" rtl="0" algn="l">
              <a:spcBef>
                <a:spcPts val="0"/>
              </a:spcBef>
              <a:spcAft>
                <a:spcPts val="0"/>
              </a:spcAft>
              <a:buSzPts val="2400"/>
              <a:buChar char="●"/>
            </a:pPr>
            <a:r>
              <a:rPr lang="en"/>
              <a:t>In this exercise, you see how to run Hive and Spark jobs on Dataproc clusters and also how to scale clusters while they are running using preemptible workers</a:t>
            </a:r>
            <a:endParaRPr/>
          </a:p>
          <a:p>
            <a:pPr indent="-381000" lvl="1" marL="914400" rtl="0" algn="l">
              <a:spcBef>
                <a:spcPts val="0"/>
              </a:spcBef>
              <a:spcAft>
                <a:spcPts val="0"/>
              </a:spcAft>
              <a:buSzPts val="2400"/>
              <a:buChar char="○"/>
            </a:pPr>
            <a:r>
              <a:rPr lang="en" u="sng">
                <a:solidFill>
                  <a:schemeClr val="hlink"/>
                </a:solidFill>
                <a:hlinkClick r:id="rId4"/>
              </a:rPr>
              <a:t>GCP Dataproc: Running Hive and Spark Jobs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20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285" name="Google Shape;1285;p201"/>
          <p:cNvSpPr txBox="1"/>
          <p:nvPr>
            <p:ph idx="1" type="body"/>
          </p:nvPr>
        </p:nvSpPr>
        <p:spPr>
          <a:xfrm>
            <a:off x="37300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Big Data Processing Overview</a:t>
            </a:r>
            <a:endParaRPr sz="2800"/>
          </a:p>
          <a:p>
            <a:pPr indent="0" lvl="1" marL="0" rtl="0" algn="l">
              <a:lnSpc>
                <a:spcPct val="150000"/>
              </a:lnSpc>
              <a:spcBef>
                <a:spcPts val="1200"/>
              </a:spcBef>
              <a:spcAft>
                <a:spcPts val="0"/>
              </a:spcAft>
              <a:buClr>
                <a:schemeClr val="dk1"/>
              </a:buClr>
              <a:buFont typeface="Arial"/>
              <a:buNone/>
            </a:pPr>
            <a:r>
              <a:rPr lang="en" sz="2800"/>
              <a:t>Google Cloud Dataproc</a:t>
            </a:r>
            <a:endParaRPr sz="2800"/>
          </a:p>
          <a:p>
            <a:pPr indent="0" lvl="1" marL="0" rtl="0" algn="l">
              <a:lnSpc>
                <a:spcPct val="150000"/>
              </a:lnSpc>
              <a:spcBef>
                <a:spcPts val="1200"/>
              </a:spcBef>
              <a:spcAft>
                <a:spcPts val="0"/>
              </a:spcAft>
              <a:buClr>
                <a:schemeClr val="dk1"/>
              </a:buClr>
              <a:buFont typeface="Arial"/>
              <a:buNone/>
            </a:pPr>
            <a:r>
              <a:rPr b="1" lang="en" sz="2800"/>
              <a:t>BigQuery</a:t>
            </a:r>
            <a:endParaRPr b="1" sz="2800"/>
          </a:p>
          <a:p>
            <a:pPr indent="0" lvl="1" marL="0" rtl="0" algn="l">
              <a:lnSpc>
                <a:spcPct val="150000"/>
              </a:lnSpc>
              <a:spcBef>
                <a:spcPts val="1200"/>
              </a:spcBef>
              <a:spcAft>
                <a:spcPts val="0"/>
              </a:spcAft>
              <a:buClr>
                <a:schemeClr val="dk1"/>
              </a:buClr>
              <a:buFont typeface="Arial"/>
              <a:buNone/>
            </a:pPr>
            <a:r>
              <a:rPr lang="en" sz="2800"/>
              <a:t>Choosing Big Data Strategies</a:t>
            </a:r>
            <a:endParaRPr sz="2800"/>
          </a:p>
          <a:p>
            <a:pPr indent="0" lvl="1" marL="0" rtl="0" algn="l">
              <a:lnSpc>
                <a:spcPct val="150000"/>
              </a:lnSpc>
              <a:spcBef>
                <a:spcPts val="1200"/>
              </a:spcBef>
              <a:spcAft>
                <a:spcPts val="600"/>
              </a:spcAft>
              <a:buClr>
                <a:schemeClr val="dk1"/>
              </a:buClr>
              <a:buFont typeface="Arial"/>
              <a:buNone/>
            </a:pPr>
            <a:r>
              <a:rPr lang="en" sz="2800"/>
              <a:t>Exam Prep</a:t>
            </a:r>
            <a:endParaRPr sz="2800"/>
          </a:p>
        </p:txBody>
      </p:sp>
      <p:pic>
        <p:nvPicPr>
          <p:cNvPr id="1286" name="Google Shape;1286;p201"/>
          <p:cNvPicPr preferRelativeResize="0"/>
          <p:nvPr/>
        </p:nvPicPr>
        <p:blipFill>
          <a:blip r:embed="rId3">
            <a:alphaModFix/>
          </a:blip>
          <a:stretch>
            <a:fillRect/>
          </a:stretch>
        </p:blipFill>
        <p:spPr>
          <a:xfrm>
            <a:off x="3148975" y="3683970"/>
            <a:ext cx="581025" cy="5334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20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BigQuery</a:t>
            </a:r>
            <a:endParaRPr/>
          </a:p>
        </p:txBody>
      </p:sp>
      <p:sp>
        <p:nvSpPr>
          <p:cNvPr id="1292" name="Google Shape;1292;p20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Clr>
                <a:schemeClr val="dk1"/>
              </a:buClr>
              <a:buSzPts val="2400"/>
              <a:buFont typeface="Open Sans"/>
              <a:buChar char="●"/>
            </a:pPr>
            <a:r>
              <a:rPr lang="en"/>
              <a:t>BigQuery consists of two main services</a:t>
            </a:r>
            <a:endParaRPr/>
          </a:p>
          <a:p>
            <a:pPr indent="-381000" lvl="1" marL="914400" marR="0" rtl="0" algn="l">
              <a:lnSpc>
                <a:spcPct val="115000"/>
              </a:lnSpc>
              <a:spcBef>
                <a:spcPts val="0"/>
              </a:spcBef>
              <a:spcAft>
                <a:spcPts val="0"/>
              </a:spcAft>
              <a:buSzPts val="2400"/>
              <a:buChar char="○"/>
            </a:pPr>
            <a:r>
              <a:rPr lang="en"/>
              <a:t>Data warehousing</a:t>
            </a:r>
            <a:endParaRPr/>
          </a:p>
          <a:p>
            <a:pPr indent="-381000" lvl="1" marL="914400" marR="0" rtl="0" algn="l">
              <a:lnSpc>
                <a:spcPct val="115000"/>
              </a:lnSpc>
              <a:spcBef>
                <a:spcPts val="0"/>
              </a:spcBef>
              <a:spcAft>
                <a:spcPts val="0"/>
              </a:spcAft>
              <a:buSzPts val="2400"/>
              <a:buChar char="○"/>
            </a:pPr>
            <a:r>
              <a:rPr lang="en"/>
              <a:t>Data analytics </a:t>
            </a:r>
            <a:endParaRPr/>
          </a:p>
          <a:p>
            <a:pPr indent="0" lvl="0" marL="457200" marR="0" rtl="0" algn="l">
              <a:lnSpc>
                <a:spcPct val="115000"/>
              </a:lnSpc>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20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BigQuery Data Warehousing</a:t>
            </a:r>
            <a:endParaRPr/>
          </a:p>
        </p:txBody>
      </p:sp>
      <p:sp>
        <p:nvSpPr>
          <p:cNvPr id="1298" name="Google Shape;1298;p20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200"/>
              </a:spcBef>
              <a:spcAft>
                <a:spcPts val="0"/>
              </a:spcAft>
              <a:buNone/>
            </a:pPr>
            <a:r>
              <a:rPr lang="en"/>
              <a:t>Things to know:</a:t>
            </a:r>
            <a:endParaRPr/>
          </a:p>
          <a:p>
            <a:pPr indent="-381000" lvl="0" marL="457200" rtl="0" algn="l">
              <a:spcBef>
                <a:spcPts val="1200"/>
              </a:spcBef>
              <a:spcAft>
                <a:spcPts val="0"/>
              </a:spcAft>
              <a:buSzPts val="2400"/>
              <a:buChar char="●"/>
            </a:pPr>
            <a:r>
              <a:rPr lang="en"/>
              <a:t>BigQuery has its own storage system</a:t>
            </a:r>
            <a:endParaRPr/>
          </a:p>
          <a:p>
            <a:pPr indent="-381000" lvl="1" marL="914400" rtl="0" algn="l">
              <a:spcBef>
                <a:spcPts val="0"/>
              </a:spcBef>
              <a:spcAft>
                <a:spcPts val="0"/>
              </a:spcAft>
              <a:buSzPts val="2400"/>
              <a:buChar char="○"/>
            </a:pPr>
            <a:r>
              <a:rPr lang="en"/>
              <a:t>Most efficient storage when running BigQuery queries</a:t>
            </a:r>
            <a:endParaRPr/>
          </a:p>
          <a:p>
            <a:pPr indent="-381000" lvl="0" marL="457200" rtl="0" algn="l">
              <a:spcBef>
                <a:spcPts val="1000"/>
              </a:spcBef>
              <a:spcAft>
                <a:spcPts val="0"/>
              </a:spcAft>
              <a:buSzPts val="2400"/>
              <a:buChar char="●"/>
            </a:pPr>
            <a:r>
              <a:rPr lang="en"/>
              <a:t>Projects contain datasets, which contain tables</a:t>
            </a:r>
            <a:endParaRPr/>
          </a:p>
          <a:p>
            <a:pPr indent="-381000" lvl="1" marL="914400" rtl="0" algn="l">
              <a:spcBef>
                <a:spcPts val="0"/>
              </a:spcBef>
              <a:spcAft>
                <a:spcPts val="0"/>
              </a:spcAft>
              <a:buSzPts val="2400"/>
              <a:buChar char="○"/>
            </a:pPr>
            <a:r>
              <a:rPr lang="en"/>
              <a:t>There is no limit to the number of tables in a dataset</a:t>
            </a:r>
            <a:endParaRPr/>
          </a:p>
          <a:p>
            <a:pPr indent="-381000" lvl="1" marL="914400" rtl="0" algn="l">
              <a:spcBef>
                <a:spcPts val="0"/>
              </a:spcBef>
              <a:spcAft>
                <a:spcPts val="0"/>
              </a:spcAft>
              <a:buSzPts val="2400"/>
              <a:buChar char="○"/>
            </a:pPr>
            <a:r>
              <a:rPr lang="en"/>
              <a:t>There is no limit to the number of rows in a table</a:t>
            </a:r>
            <a:endParaRPr/>
          </a:p>
          <a:p>
            <a:pPr indent="-381000" lvl="0" marL="457200" rtl="0" algn="l">
              <a:spcBef>
                <a:spcPts val="1000"/>
              </a:spcBef>
              <a:spcAft>
                <a:spcPts val="0"/>
              </a:spcAft>
              <a:buSzPts val="2400"/>
              <a:buChar char="●"/>
            </a:pPr>
            <a:r>
              <a:rPr lang="en"/>
              <a:t>Each field in a table is stored separately</a:t>
            </a:r>
            <a:endParaRPr/>
          </a:p>
          <a:p>
            <a:pPr indent="-381000" lvl="1" marL="914400" rtl="0" algn="l">
              <a:spcBef>
                <a:spcPts val="0"/>
              </a:spcBef>
              <a:spcAft>
                <a:spcPts val="0"/>
              </a:spcAft>
              <a:buSzPts val="2400"/>
              <a:buChar char="○"/>
            </a:pPr>
            <a:r>
              <a:rPr lang="en"/>
              <a:t>Makes querying more efficient because only fields in a query are read</a:t>
            </a:r>
            <a:endParaRPr/>
          </a:p>
          <a:p>
            <a:pPr indent="-381000" lvl="0" marL="457200" rtl="0" algn="l">
              <a:spcBef>
                <a:spcPts val="1000"/>
              </a:spcBef>
              <a:spcAft>
                <a:spcPts val="0"/>
              </a:spcAft>
              <a:buSzPts val="2400"/>
              <a:buChar char="●"/>
            </a:pPr>
            <a:r>
              <a:rPr lang="en"/>
              <a:t>All data is encrypted by default</a:t>
            </a:r>
            <a:endParaRPr/>
          </a:p>
          <a:p>
            <a:pPr indent="-381000" lvl="0" marL="457200" rtl="0" algn="l">
              <a:spcBef>
                <a:spcPts val="1200"/>
              </a:spcBef>
              <a:spcAft>
                <a:spcPts val="1200"/>
              </a:spcAft>
              <a:buSzPts val="2400"/>
              <a:buChar char="●"/>
            </a:pPr>
            <a:r>
              <a:rPr lang="en"/>
              <a:t>All data is compressed for faster processing</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20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BigQuery Schemas</a:t>
            </a:r>
            <a:endParaRPr/>
          </a:p>
        </p:txBody>
      </p:sp>
      <p:sp>
        <p:nvSpPr>
          <p:cNvPr id="1304" name="Google Shape;1304;p20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Tables must have a schema which defines field names and data types</a:t>
            </a:r>
            <a:endParaRPr/>
          </a:p>
          <a:p>
            <a:pPr indent="-381000" lvl="1" marL="914400" rtl="0" algn="l">
              <a:spcBef>
                <a:spcPts val="0"/>
              </a:spcBef>
              <a:spcAft>
                <a:spcPts val="0"/>
              </a:spcAft>
              <a:buSzPts val="2400"/>
              <a:buChar char="○"/>
            </a:pPr>
            <a:r>
              <a:rPr lang="en"/>
              <a:t>Schemas support nested, hierarchical data</a:t>
            </a:r>
            <a:endParaRPr/>
          </a:p>
          <a:p>
            <a:pPr indent="-381000" lvl="1" marL="914400" rtl="0" algn="l">
              <a:spcBef>
                <a:spcPts val="0"/>
              </a:spcBef>
              <a:spcAft>
                <a:spcPts val="0"/>
              </a:spcAft>
              <a:buSzPts val="2400"/>
              <a:buChar char="○"/>
            </a:pPr>
            <a:r>
              <a:rPr lang="en"/>
              <a:t>Schemas support repeated fields</a:t>
            </a:r>
            <a:endParaRPr/>
          </a:p>
          <a:p>
            <a:pPr indent="-381000" lvl="1" marL="914400" rtl="0" algn="l">
              <a:spcBef>
                <a:spcPts val="0"/>
              </a:spcBef>
              <a:spcAft>
                <a:spcPts val="0"/>
              </a:spcAft>
              <a:buSzPts val="2400"/>
              <a:buChar char="○"/>
            </a:pPr>
            <a:r>
              <a:rPr lang="en"/>
              <a:t>For example, an Orders table can have a field called Details which is an array of records which provides details about each order</a:t>
            </a:r>
            <a:endParaRPr/>
          </a:p>
          <a:p>
            <a:pPr indent="-381000" lvl="0" marL="457200" rtl="0" algn="l">
              <a:spcBef>
                <a:spcPts val="1000"/>
              </a:spcBef>
              <a:spcAft>
                <a:spcPts val="0"/>
              </a:spcAft>
              <a:buSzPts val="2400"/>
              <a:buChar char="●"/>
            </a:pPr>
            <a:r>
              <a:rPr lang="en"/>
              <a:t>Repeated, nested fields allow querying parent-child relationships without needing to join two tables</a:t>
            </a:r>
            <a:endParaRPr/>
          </a:p>
          <a:p>
            <a:pPr indent="-381000" lvl="1" marL="914400" rtl="0" algn="l">
              <a:spcBef>
                <a:spcPts val="0"/>
              </a:spcBef>
              <a:spcAft>
                <a:spcPts val="0"/>
              </a:spcAft>
              <a:buSzPts val="2400"/>
              <a:buChar char="○"/>
            </a:pPr>
            <a:r>
              <a:rPr lang="en"/>
              <a:t>Joins are expensive in BigQuery since there are no indexes</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8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You Are Tested On</a:t>
            </a:r>
            <a:endParaRPr/>
          </a:p>
        </p:txBody>
      </p:sp>
      <p:sp>
        <p:nvSpPr>
          <p:cNvPr id="457" name="Google Shape;457;p88"/>
          <p:cNvSpPr txBox="1"/>
          <p:nvPr>
            <p:ph idx="1" type="body"/>
          </p:nvPr>
        </p:nvSpPr>
        <p:spPr>
          <a:xfrm>
            <a:off x="406025" y="1040900"/>
            <a:ext cx="11647500" cy="5249100"/>
          </a:xfrm>
          <a:prstGeom prst="rect">
            <a:avLst/>
          </a:prstGeom>
        </p:spPr>
        <p:txBody>
          <a:bodyPr anchorCtr="0" anchor="t" bIns="121875" lIns="121875" spcFirstLastPara="1" rIns="121875" wrap="square" tIns="121875">
            <a:noAutofit/>
          </a:bodyPr>
          <a:lstStyle/>
          <a:p>
            <a:pPr indent="-381000" lvl="0" marL="457200" rtl="0" algn="l">
              <a:spcBef>
                <a:spcPts val="800"/>
              </a:spcBef>
              <a:spcAft>
                <a:spcPts val="0"/>
              </a:spcAft>
              <a:buSzPts val="2400"/>
              <a:buChar char="●"/>
            </a:pPr>
            <a:r>
              <a:rPr lang="en"/>
              <a:t>You are </a:t>
            </a:r>
            <a:r>
              <a:rPr b="1" i="1" lang="en"/>
              <a:t>not</a:t>
            </a:r>
            <a:r>
              <a:rPr lang="en"/>
              <a:t> tested on trivia (</a:t>
            </a:r>
            <a:r>
              <a:rPr i="1" lang="en"/>
              <a:t>what is the maximum number of this or that</a:t>
            </a:r>
            <a:r>
              <a:rPr lang="en"/>
              <a:t>)</a:t>
            </a:r>
            <a:endParaRPr/>
          </a:p>
          <a:p>
            <a:pPr indent="-381000" lvl="0" marL="457200" rtl="0" algn="l">
              <a:spcBef>
                <a:spcPts val="1000"/>
              </a:spcBef>
              <a:spcAft>
                <a:spcPts val="0"/>
              </a:spcAft>
              <a:buSzPts val="2400"/>
              <a:buChar char="●"/>
            </a:pPr>
            <a:r>
              <a:rPr lang="en"/>
              <a:t>You are </a:t>
            </a:r>
            <a:r>
              <a:rPr b="1" i="1" lang="en"/>
              <a:t>not</a:t>
            </a:r>
            <a:r>
              <a:rPr lang="en"/>
              <a:t> required to code or configure a service</a:t>
            </a:r>
            <a:endParaRPr/>
          </a:p>
          <a:p>
            <a:pPr indent="-381000" lvl="0" marL="457200" rtl="0" algn="l">
              <a:spcBef>
                <a:spcPts val="1000"/>
              </a:spcBef>
              <a:spcAft>
                <a:spcPts val="0"/>
              </a:spcAft>
              <a:buSzPts val="2400"/>
              <a:buChar char="●"/>
            </a:pPr>
            <a:r>
              <a:rPr lang="en"/>
              <a:t>You are tested on your ability to:</a:t>
            </a:r>
            <a:endParaRPr/>
          </a:p>
          <a:p>
            <a:pPr indent="-381000" lvl="1" marL="914400" marR="0" rtl="0" algn="l">
              <a:lnSpc>
                <a:spcPct val="100000"/>
              </a:lnSpc>
              <a:spcBef>
                <a:spcPts val="0"/>
              </a:spcBef>
              <a:spcAft>
                <a:spcPts val="0"/>
              </a:spcAft>
              <a:buClr>
                <a:schemeClr val="dk1"/>
              </a:buClr>
              <a:buSzPts val="2400"/>
              <a:buFont typeface="Open Sans"/>
              <a:buChar char="○"/>
            </a:pPr>
            <a:r>
              <a:rPr lang="en"/>
              <a:t>Build</a:t>
            </a:r>
            <a:r>
              <a:rPr lang="en" sz="2400"/>
              <a:t> </a:t>
            </a:r>
            <a:r>
              <a:rPr lang="en"/>
              <a:t>storage solutions on</a:t>
            </a:r>
            <a:r>
              <a:rPr lang="en" sz="2400"/>
              <a:t> </a:t>
            </a:r>
            <a:r>
              <a:rPr lang="en"/>
              <a:t>Google Cloud Platform</a:t>
            </a:r>
            <a:endParaRPr sz="2400"/>
          </a:p>
          <a:p>
            <a:pPr indent="-381000" lvl="1" marL="914400" marR="0" rtl="0" algn="l">
              <a:lnSpc>
                <a:spcPct val="100000"/>
              </a:lnSpc>
              <a:spcBef>
                <a:spcPts val="0"/>
              </a:spcBef>
              <a:spcAft>
                <a:spcPts val="0"/>
              </a:spcAft>
              <a:buSzPts val="2400"/>
              <a:buChar char="○"/>
            </a:pPr>
            <a:r>
              <a:rPr lang="en"/>
              <a:t>Architect storage and processing systems using GCP services</a:t>
            </a:r>
            <a:endParaRPr/>
          </a:p>
          <a:p>
            <a:pPr indent="-381000" lvl="1" marL="914400" marR="0" rtl="0" algn="l">
              <a:lnSpc>
                <a:spcPct val="100000"/>
              </a:lnSpc>
              <a:spcBef>
                <a:spcPts val="0"/>
              </a:spcBef>
              <a:spcAft>
                <a:spcPts val="0"/>
              </a:spcAft>
              <a:buSzPts val="2400"/>
              <a:buChar char="○"/>
            </a:pPr>
            <a:r>
              <a:rPr lang="en"/>
              <a:t>Transform data for efficient analysis and machine learning</a:t>
            </a:r>
            <a:endParaRPr/>
          </a:p>
          <a:p>
            <a:pPr indent="-381000" lvl="1" marL="914400" rtl="0" algn="l">
              <a:lnSpc>
                <a:spcPct val="100000"/>
              </a:lnSpc>
              <a:spcBef>
                <a:spcPts val="0"/>
              </a:spcBef>
              <a:spcAft>
                <a:spcPts val="0"/>
              </a:spcAft>
              <a:buSzPts val="2400"/>
              <a:buChar char="○"/>
            </a:pPr>
            <a:r>
              <a:rPr lang="en"/>
              <a:t>Analyze and visualize data using GCP tools</a:t>
            </a:r>
            <a:endParaRPr/>
          </a:p>
          <a:p>
            <a:pPr indent="-381000" lvl="0" marL="457200" rtl="0" algn="l">
              <a:spcBef>
                <a:spcPts val="800"/>
              </a:spcBef>
              <a:spcAft>
                <a:spcPts val="0"/>
              </a:spcAft>
              <a:buSzPts val="2400"/>
              <a:buChar char="●"/>
            </a:pPr>
            <a:r>
              <a:rPr lang="en"/>
              <a:t> Can you choose which services to use for various cases optimizing:</a:t>
            </a:r>
            <a:endParaRPr/>
          </a:p>
          <a:p>
            <a:pPr indent="-381000" lvl="1" marL="914400" rtl="0" algn="l">
              <a:spcBef>
                <a:spcPts val="0"/>
              </a:spcBef>
              <a:spcAft>
                <a:spcPts val="0"/>
              </a:spcAft>
              <a:buSzPts val="2400"/>
              <a:buChar char="○"/>
            </a:pPr>
            <a:r>
              <a:rPr lang="en"/>
              <a:t>Cost, performance, security, fault-tolerance, etc.</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20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BigQuery Storage Cost</a:t>
            </a:r>
            <a:endParaRPr/>
          </a:p>
        </p:txBody>
      </p:sp>
      <p:sp>
        <p:nvSpPr>
          <p:cNvPr id="1310" name="Google Shape;1310;p20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Storage cost is:</a:t>
            </a:r>
            <a:endParaRPr/>
          </a:p>
          <a:p>
            <a:pPr indent="-381000" lvl="1" marL="914400" rtl="0" algn="l">
              <a:spcBef>
                <a:spcPts val="0"/>
              </a:spcBef>
              <a:spcAft>
                <a:spcPts val="0"/>
              </a:spcAft>
              <a:buSzPts val="2400"/>
              <a:buChar char="○"/>
            </a:pPr>
            <a:r>
              <a:rPr lang="en"/>
              <a:t>2 cents per GB per month for the first 3 months</a:t>
            </a:r>
            <a:endParaRPr/>
          </a:p>
          <a:p>
            <a:pPr indent="-381000" lvl="1" marL="914400" rtl="0" algn="l">
              <a:spcBef>
                <a:spcPts val="0"/>
              </a:spcBef>
              <a:spcAft>
                <a:spcPts val="0"/>
              </a:spcAft>
              <a:buSzPts val="2400"/>
              <a:buChar char="○"/>
            </a:pPr>
            <a:r>
              <a:rPr lang="en"/>
              <a:t>After 3 months, data storage is reduced to 1 cent per GB per month</a:t>
            </a:r>
            <a:endParaRPr/>
          </a:p>
          <a:p>
            <a:pPr indent="-381000" lvl="0" marL="457200" rtl="0" algn="l">
              <a:spcBef>
                <a:spcPts val="1000"/>
              </a:spcBef>
              <a:spcAft>
                <a:spcPts val="0"/>
              </a:spcAft>
              <a:buSzPts val="2400"/>
              <a:buChar char="●"/>
            </a:pPr>
            <a:r>
              <a:rPr lang="en"/>
              <a:t>Quiz: If you put 10TB of data in BigQuery today and left it there for a year, how much would it cost?</a:t>
            </a:r>
            <a:br>
              <a:rPr lang="en"/>
            </a:br>
            <a:endParaRPr/>
          </a:p>
          <a:p>
            <a:pPr indent="0" lvl="0" marL="0" rtl="0" algn="l">
              <a:spcBef>
                <a:spcPts val="1200"/>
              </a:spcBef>
              <a:spcAft>
                <a:spcPts val="120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20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BigQuery Data Analytics</a:t>
            </a:r>
            <a:endParaRPr/>
          </a:p>
        </p:txBody>
      </p:sp>
      <p:sp>
        <p:nvSpPr>
          <p:cNvPr id="1316" name="Google Shape;1316;p206"/>
          <p:cNvSpPr txBox="1"/>
          <p:nvPr>
            <p:ph idx="1" type="body"/>
          </p:nvPr>
        </p:nvSpPr>
        <p:spPr>
          <a:xfrm>
            <a:off x="406035" y="869659"/>
            <a:ext cx="11357100" cy="5249100"/>
          </a:xfrm>
          <a:prstGeom prst="rect">
            <a:avLst/>
          </a:prstGeom>
        </p:spPr>
        <p:txBody>
          <a:bodyPr anchorCtr="0" anchor="t" bIns="121875" lIns="121875" spcFirstLastPara="1" rIns="121875" wrap="square" tIns="121875">
            <a:noAutofit/>
          </a:bodyPr>
          <a:lstStyle/>
          <a:p>
            <a:pPr indent="0" lvl="0" marL="0" rtl="0" algn="l">
              <a:spcBef>
                <a:spcPts val="1200"/>
              </a:spcBef>
              <a:spcAft>
                <a:spcPts val="0"/>
              </a:spcAft>
              <a:buNone/>
            </a:pPr>
            <a:r>
              <a:rPr lang="en"/>
              <a:t>Things to know:</a:t>
            </a:r>
            <a:endParaRPr/>
          </a:p>
          <a:p>
            <a:pPr indent="-381000" lvl="0" marL="457200" rtl="0" algn="l">
              <a:spcBef>
                <a:spcPts val="1200"/>
              </a:spcBef>
              <a:spcAft>
                <a:spcPts val="0"/>
              </a:spcAft>
              <a:buSzPts val="2400"/>
              <a:buChar char="●"/>
            </a:pPr>
            <a:r>
              <a:rPr lang="en"/>
              <a:t>Use standard ANSI SQL 2011 for building Select queries</a:t>
            </a:r>
            <a:endParaRPr/>
          </a:p>
          <a:p>
            <a:pPr indent="-381000" lvl="0" marL="457200" rtl="0" algn="l">
              <a:spcBef>
                <a:spcPts val="1000"/>
              </a:spcBef>
              <a:spcAft>
                <a:spcPts val="0"/>
              </a:spcAft>
              <a:buSzPts val="2400"/>
              <a:buChar char="●"/>
            </a:pPr>
            <a:r>
              <a:rPr lang="en"/>
              <a:t>Can write user-defined functions to manipulate data in SQL or JavaScript</a:t>
            </a:r>
            <a:endParaRPr/>
          </a:p>
          <a:p>
            <a:pPr indent="-381000" lvl="0" marL="457200" rtl="0" algn="l">
              <a:spcBef>
                <a:spcPts val="1200"/>
              </a:spcBef>
              <a:spcAft>
                <a:spcPts val="0"/>
              </a:spcAft>
              <a:buSzPts val="2400"/>
              <a:buChar char="●"/>
            </a:pPr>
            <a:r>
              <a:rPr lang="en"/>
              <a:t>Can query from a number of data sources:</a:t>
            </a:r>
            <a:endParaRPr/>
          </a:p>
          <a:p>
            <a:pPr indent="-381000" lvl="1" marL="914400" rtl="0" algn="l">
              <a:spcBef>
                <a:spcPts val="0"/>
              </a:spcBef>
              <a:spcAft>
                <a:spcPts val="0"/>
              </a:spcAft>
              <a:buSzPts val="2400"/>
              <a:buChar char="○"/>
            </a:pPr>
            <a:r>
              <a:rPr lang="en"/>
              <a:t>BigQuery Storage</a:t>
            </a:r>
            <a:endParaRPr/>
          </a:p>
          <a:p>
            <a:pPr indent="-381000" lvl="1" marL="914400" rtl="0" algn="l">
              <a:spcBef>
                <a:spcPts val="0"/>
              </a:spcBef>
              <a:spcAft>
                <a:spcPts val="0"/>
              </a:spcAft>
              <a:buSzPts val="2400"/>
              <a:buChar char="○"/>
            </a:pPr>
            <a:r>
              <a:rPr lang="en"/>
              <a:t>Google Cloud Storage</a:t>
            </a:r>
            <a:endParaRPr/>
          </a:p>
          <a:p>
            <a:pPr indent="-381000" lvl="1" marL="914400" rtl="0" algn="l">
              <a:spcBef>
                <a:spcPts val="0"/>
              </a:spcBef>
              <a:spcAft>
                <a:spcPts val="0"/>
              </a:spcAft>
              <a:buSzPts val="2400"/>
              <a:buChar char="○"/>
            </a:pPr>
            <a:r>
              <a:rPr lang="en"/>
              <a:t>Google BigTable</a:t>
            </a:r>
            <a:endParaRPr/>
          </a:p>
          <a:p>
            <a:pPr indent="-381000" lvl="1" marL="914400" rtl="0" algn="l">
              <a:spcBef>
                <a:spcPts val="0"/>
              </a:spcBef>
              <a:spcAft>
                <a:spcPts val="0"/>
              </a:spcAft>
              <a:buSzPts val="2400"/>
              <a:buChar char="○"/>
            </a:pPr>
            <a:r>
              <a:rPr lang="en"/>
              <a:t>Google Sheets</a:t>
            </a:r>
            <a:endParaRPr/>
          </a:p>
          <a:p>
            <a:pPr indent="-381000" lvl="0" marL="457200" rtl="0" algn="l">
              <a:spcBef>
                <a:spcPts val="1000"/>
              </a:spcBef>
              <a:spcAft>
                <a:spcPts val="0"/>
              </a:spcAft>
              <a:buSzPts val="2400"/>
              <a:buChar char="●"/>
            </a:pPr>
            <a:r>
              <a:rPr lang="en"/>
              <a:t>Completely NoOps	</a:t>
            </a:r>
            <a:endParaRPr/>
          </a:p>
          <a:p>
            <a:pPr indent="-381000" lvl="1" marL="914400" rtl="0" algn="l">
              <a:spcBef>
                <a:spcPts val="0"/>
              </a:spcBef>
              <a:spcAft>
                <a:spcPts val="0"/>
              </a:spcAft>
              <a:buSzPts val="2400"/>
              <a:buChar char="○"/>
            </a:pPr>
            <a:r>
              <a:rPr lang="en"/>
              <a:t>No need to provision anything </a:t>
            </a:r>
            <a:endParaRPr/>
          </a:p>
          <a:p>
            <a:pPr indent="-381000" lvl="1" marL="914400" rtl="0" algn="l">
              <a:spcBef>
                <a:spcPts val="0"/>
              </a:spcBef>
              <a:spcAft>
                <a:spcPts val="0"/>
              </a:spcAft>
              <a:buSzPts val="2400"/>
              <a:buChar char="○"/>
            </a:pPr>
            <a:r>
              <a:rPr lang="en"/>
              <a:t>No need to tune queries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20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BigQuery Analysis Cost</a:t>
            </a:r>
            <a:endParaRPr/>
          </a:p>
        </p:txBody>
      </p:sp>
      <p:sp>
        <p:nvSpPr>
          <p:cNvPr id="1322" name="Google Shape;1322;p207"/>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Queries are charged one of two ways: on-demand and flat-rate</a:t>
            </a:r>
            <a:endParaRPr/>
          </a:p>
          <a:p>
            <a:pPr indent="-381000" lvl="0" marL="457200" rtl="0" algn="l">
              <a:spcBef>
                <a:spcPts val="1000"/>
              </a:spcBef>
              <a:spcAft>
                <a:spcPts val="0"/>
              </a:spcAft>
              <a:buSzPts val="2400"/>
              <a:buChar char="●"/>
            </a:pPr>
            <a:r>
              <a:rPr lang="en"/>
              <a:t>On demand at $5/TB of data processed with 1TB free per month</a:t>
            </a:r>
            <a:endParaRPr/>
          </a:p>
          <a:p>
            <a:pPr indent="-381000" lvl="0" marL="457200" rtl="0" algn="l">
              <a:spcBef>
                <a:spcPts val="1200"/>
              </a:spcBef>
              <a:spcAft>
                <a:spcPts val="0"/>
              </a:spcAft>
              <a:buSzPts val="2400"/>
              <a:buChar char="●"/>
            </a:pPr>
            <a:r>
              <a:rPr lang="en"/>
              <a:t>With flat-rate pricing, you p</a:t>
            </a:r>
            <a:r>
              <a:rPr lang="en"/>
              <a:t>re-purchase</a:t>
            </a:r>
            <a:r>
              <a:rPr lang="en"/>
              <a:t> BigQuery capacity</a:t>
            </a:r>
            <a:endParaRPr/>
          </a:p>
          <a:p>
            <a:pPr indent="-381000" lvl="1" marL="914400" rtl="0" algn="l">
              <a:spcBef>
                <a:spcPts val="0"/>
              </a:spcBef>
              <a:spcAft>
                <a:spcPts val="0"/>
              </a:spcAft>
              <a:buSzPts val="2400"/>
              <a:buChar char="○"/>
            </a:pPr>
            <a:r>
              <a:rPr lang="en"/>
              <a:t>Capacity is measured in “slots”, a unit of processing in BigQuery</a:t>
            </a:r>
            <a:endParaRPr/>
          </a:p>
          <a:p>
            <a:pPr indent="-381000" lvl="1" marL="914400" rtl="0" algn="l">
              <a:spcBef>
                <a:spcPts val="0"/>
              </a:spcBef>
              <a:spcAft>
                <a:spcPts val="0"/>
              </a:spcAft>
              <a:buSzPts val="2400"/>
              <a:buChar char="○"/>
            </a:pPr>
            <a:r>
              <a:rPr lang="en"/>
              <a:t>Run as many queries as you can, but you will never go over your purchased slots</a:t>
            </a:r>
            <a:endParaRPr/>
          </a:p>
          <a:p>
            <a:pPr indent="0" lvl="0" marL="0" rtl="0" algn="l">
              <a:spcBef>
                <a:spcPts val="1200"/>
              </a:spcBef>
              <a:spcAft>
                <a:spcPts val="120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Google Shape;1327;p20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Writing BigQuery Queries</a:t>
            </a:r>
            <a:endParaRPr/>
          </a:p>
        </p:txBody>
      </p:sp>
      <p:sp>
        <p:nvSpPr>
          <p:cNvPr id="1328" name="Google Shape;1328;p208"/>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There are two dialects of BigQuery SQL, Legacy and Standard</a:t>
            </a:r>
            <a:endParaRPr/>
          </a:p>
          <a:p>
            <a:pPr indent="-381000" lvl="1" marL="914400" rtl="0" algn="l">
              <a:spcBef>
                <a:spcPts val="0"/>
              </a:spcBef>
              <a:spcAft>
                <a:spcPts val="0"/>
              </a:spcAft>
              <a:buSzPts val="2400"/>
              <a:buChar char="○"/>
            </a:pPr>
            <a:r>
              <a:rPr lang="en"/>
              <a:t>Legacy was the original, replaced in 2016</a:t>
            </a:r>
            <a:endParaRPr/>
          </a:p>
          <a:p>
            <a:pPr indent="-381000" lvl="0" marL="457200" rtl="0" algn="l">
              <a:spcBef>
                <a:spcPts val="1000"/>
              </a:spcBef>
              <a:spcAft>
                <a:spcPts val="0"/>
              </a:spcAft>
              <a:buSzPts val="2400"/>
              <a:buChar char="●"/>
            </a:pPr>
            <a:r>
              <a:rPr lang="en"/>
              <a:t>Standard SQL is ANSI 2011 SQL compliant</a:t>
            </a:r>
            <a:endParaRPr/>
          </a:p>
          <a:p>
            <a:pPr indent="-381000" lvl="1" marL="914400" rtl="0" algn="l">
              <a:spcBef>
                <a:spcPts val="0"/>
              </a:spcBef>
              <a:spcAft>
                <a:spcPts val="0"/>
              </a:spcAft>
              <a:buSzPts val="2400"/>
              <a:buChar char="○"/>
            </a:pPr>
            <a:r>
              <a:rPr lang="en"/>
              <a:t>Very minor differences exist due to the platform</a:t>
            </a:r>
            <a:endParaRPr/>
          </a:p>
          <a:p>
            <a:pPr indent="-381000" lvl="0" marL="457200" rtl="0" algn="l">
              <a:spcBef>
                <a:spcPts val="1000"/>
              </a:spcBef>
              <a:spcAft>
                <a:spcPts val="0"/>
              </a:spcAft>
              <a:buSzPts val="2400"/>
              <a:buChar char="●"/>
            </a:pPr>
            <a:r>
              <a:rPr lang="en"/>
              <a:t>Standard SQL includes data manipulation language (DML) statements</a:t>
            </a:r>
            <a:endParaRPr/>
          </a:p>
          <a:p>
            <a:pPr indent="-381000" lvl="1" marL="914400" rtl="0" algn="l">
              <a:spcBef>
                <a:spcPts val="0"/>
              </a:spcBef>
              <a:spcAft>
                <a:spcPts val="0"/>
              </a:spcAft>
              <a:buSzPts val="2400"/>
              <a:buChar char="○"/>
            </a:pPr>
            <a:r>
              <a:rPr lang="en"/>
              <a:t>INSERT, UPDATE, DELETE</a:t>
            </a:r>
            <a:endParaRPr/>
          </a:p>
          <a:p>
            <a:pPr indent="-381000" lvl="1" marL="914400" rtl="0" algn="l">
              <a:spcBef>
                <a:spcPts val="0"/>
              </a:spcBef>
              <a:spcAft>
                <a:spcPts val="0"/>
              </a:spcAft>
              <a:buSzPts val="2400"/>
              <a:buChar char="○"/>
            </a:pPr>
            <a:r>
              <a:rPr lang="en"/>
              <a:t>Strict quotas apply to DML statements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Google Shape;1333;p20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Standard SQL Examples</a:t>
            </a:r>
            <a:endParaRPr/>
          </a:p>
        </p:txBody>
      </p:sp>
      <p:sp>
        <p:nvSpPr>
          <p:cNvPr id="1334" name="Google Shape;1334;p209"/>
          <p:cNvSpPr txBox="1"/>
          <p:nvPr/>
        </p:nvSpPr>
        <p:spPr>
          <a:xfrm>
            <a:off x="1090600" y="1993100"/>
            <a:ext cx="9718800" cy="19704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ourier New"/>
                <a:ea typeface="Courier New"/>
                <a:cs typeface="Courier New"/>
                <a:sym typeface="Courier New"/>
              </a:rPr>
              <a:t>#standardsql</a:t>
            </a:r>
            <a:br>
              <a:rPr lang="en" sz="2000">
                <a:latin typeface="Courier New"/>
                <a:ea typeface="Courier New"/>
                <a:cs typeface="Courier New"/>
                <a:sym typeface="Courier New"/>
              </a:rPr>
            </a:br>
            <a:r>
              <a:rPr b="1" lang="en" sz="2000">
                <a:latin typeface="Courier New"/>
                <a:ea typeface="Courier New"/>
                <a:cs typeface="Courier New"/>
                <a:sym typeface="Courier New"/>
              </a:rPr>
              <a:t>SELECT</a:t>
            </a:r>
            <a:r>
              <a:rPr lang="en" sz="2000">
                <a:latin typeface="Courier New"/>
                <a:ea typeface="Courier New"/>
                <a:cs typeface="Courier New"/>
                <a:sym typeface="Courier New"/>
              </a:rPr>
              <a:t> city, </a:t>
            </a:r>
            <a:r>
              <a:rPr b="1" lang="en" sz="2000">
                <a:latin typeface="Courier New"/>
                <a:ea typeface="Courier New"/>
                <a:cs typeface="Courier New"/>
                <a:sym typeface="Courier New"/>
              </a:rPr>
              <a:t>count</a:t>
            </a:r>
            <a:r>
              <a:rPr lang="en" sz="2000">
                <a:latin typeface="Courier New"/>
                <a:ea typeface="Courier New"/>
                <a:cs typeface="Courier New"/>
                <a:sym typeface="Courier New"/>
              </a:rPr>
              <a:t>(city) as city_count FROM </a:t>
            </a:r>
            <a:r>
              <a:rPr b="1" lang="en" sz="2000">
                <a:latin typeface="Courier New"/>
                <a:ea typeface="Courier New"/>
                <a:cs typeface="Courier New"/>
                <a:sym typeface="Courier New"/>
              </a:rPr>
              <a:t>`drehnstrom-1171.sales_dataset.stores`</a:t>
            </a:r>
            <a:r>
              <a:rPr lang="en" sz="2000">
                <a:latin typeface="Courier New"/>
                <a:ea typeface="Courier New"/>
                <a:cs typeface="Courier New"/>
                <a:sym typeface="Courier New"/>
              </a:rPr>
              <a:t> </a:t>
            </a:r>
            <a:br>
              <a:rPr lang="en" sz="2000">
                <a:latin typeface="Courier New"/>
                <a:ea typeface="Courier New"/>
                <a:cs typeface="Courier New"/>
                <a:sym typeface="Courier New"/>
              </a:rPr>
            </a:br>
            <a:r>
              <a:rPr b="1" lang="en" sz="2000">
                <a:latin typeface="Courier New"/>
                <a:ea typeface="Courier New"/>
                <a:cs typeface="Courier New"/>
                <a:sym typeface="Courier New"/>
              </a:rPr>
              <a:t>GROUP BY</a:t>
            </a:r>
            <a:r>
              <a:rPr lang="en" sz="2000">
                <a:latin typeface="Courier New"/>
                <a:ea typeface="Courier New"/>
                <a:cs typeface="Courier New"/>
                <a:sym typeface="Courier New"/>
              </a:rPr>
              <a:t> city</a:t>
            </a:r>
            <a:br>
              <a:rPr lang="en" sz="2000">
                <a:latin typeface="Courier New"/>
                <a:ea typeface="Courier New"/>
                <a:cs typeface="Courier New"/>
                <a:sym typeface="Courier New"/>
              </a:rPr>
            </a:br>
            <a:r>
              <a:rPr b="1" lang="en" sz="2000">
                <a:latin typeface="Courier New"/>
                <a:ea typeface="Courier New"/>
                <a:cs typeface="Courier New"/>
                <a:sym typeface="Courier New"/>
              </a:rPr>
              <a:t>ORDER BY</a:t>
            </a:r>
            <a:r>
              <a:rPr lang="en" sz="2000">
                <a:latin typeface="Courier New"/>
                <a:ea typeface="Courier New"/>
                <a:cs typeface="Courier New"/>
                <a:sym typeface="Courier New"/>
              </a:rPr>
              <a:t> city_count DESC</a:t>
            </a:r>
            <a:br>
              <a:rPr lang="en" sz="2000">
                <a:latin typeface="Courier New"/>
                <a:ea typeface="Courier New"/>
                <a:cs typeface="Courier New"/>
                <a:sym typeface="Courier New"/>
              </a:rPr>
            </a:br>
            <a:r>
              <a:rPr lang="en" sz="2000">
                <a:latin typeface="Courier New"/>
                <a:ea typeface="Courier New"/>
                <a:cs typeface="Courier New"/>
                <a:sym typeface="Courier New"/>
              </a:rPr>
              <a:t>LIMIT 1000</a:t>
            </a:r>
            <a:endParaRPr sz="2000">
              <a:latin typeface="Courier New"/>
              <a:ea typeface="Courier New"/>
              <a:cs typeface="Courier New"/>
              <a:sym typeface="Courier New"/>
            </a:endParaRPr>
          </a:p>
        </p:txBody>
      </p:sp>
      <p:sp>
        <p:nvSpPr>
          <p:cNvPr id="1335" name="Google Shape;1335;p209"/>
          <p:cNvSpPr txBox="1"/>
          <p:nvPr/>
        </p:nvSpPr>
        <p:spPr>
          <a:xfrm>
            <a:off x="1090600" y="4281025"/>
            <a:ext cx="9718800" cy="13896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urier New"/>
                <a:ea typeface="Courier New"/>
                <a:cs typeface="Courier New"/>
                <a:sym typeface="Courier New"/>
              </a:rPr>
              <a:t>#standardsql</a:t>
            </a:r>
            <a:br>
              <a:rPr lang="en" sz="2000">
                <a:latin typeface="Courier New"/>
                <a:ea typeface="Courier New"/>
                <a:cs typeface="Courier New"/>
                <a:sym typeface="Courier New"/>
              </a:rPr>
            </a:br>
            <a:r>
              <a:rPr lang="en" sz="2000">
                <a:latin typeface="Courier New"/>
                <a:ea typeface="Courier New"/>
                <a:cs typeface="Courier New"/>
                <a:sym typeface="Courier New"/>
              </a:rPr>
              <a:t>SELECT store, name FROM `drehnstrom-1171.sales_dataset.stores` </a:t>
            </a:r>
            <a:br>
              <a:rPr lang="en" sz="2000">
                <a:latin typeface="Courier New"/>
                <a:ea typeface="Courier New"/>
                <a:cs typeface="Courier New"/>
                <a:sym typeface="Courier New"/>
              </a:rPr>
            </a:br>
            <a:r>
              <a:rPr b="1" lang="en" sz="2000">
                <a:latin typeface="Courier New"/>
                <a:ea typeface="Courier New"/>
                <a:cs typeface="Courier New"/>
                <a:sym typeface="Courier New"/>
              </a:rPr>
              <a:t>WHERE city = 'DES MOINES'</a:t>
            </a:r>
            <a:br>
              <a:rPr b="1" lang="en" sz="2000">
                <a:latin typeface="Courier New"/>
                <a:ea typeface="Courier New"/>
                <a:cs typeface="Courier New"/>
                <a:sym typeface="Courier New"/>
              </a:rPr>
            </a:br>
            <a:r>
              <a:rPr lang="en" sz="2000">
                <a:latin typeface="Courier New"/>
                <a:ea typeface="Courier New"/>
                <a:cs typeface="Courier New"/>
                <a:sym typeface="Courier New"/>
              </a:rPr>
              <a:t>LIMIT 1000</a:t>
            </a:r>
            <a:endParaRPr sz="2000">
              <a:latin typeface="Courier New"/>
              <a:ea typeface="Courier New"/>
              <a:cs typeface="Courier New"/>
              <a:sym typeface="Courier New"/>
            </a:endParaRPr>
          </a:p>
        </p:txBody>
      </p:sp>
      <p:sp>
        <p:nvSpPr>
          <p:cNvPr id="1336" name="Google Shape;1336;p209"/>
          <p:cNvSpPr txBox="1"/>
          <p:nvPr/>
        </p:nvSpPr>
        <p:spPr>
          <a:xfrm>
            <a:off x="4855400" y="1572325"/>
            <a:ext cx="3752100" cy="6663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Comment instructs BigQuery to use Standard not Legacy SQL</a:t>
            </a:r>
            <a:endParaRPr sz="1800">
              <a:latin typeface="Open Sans"/>
              <a:ea typeface="Open Sans"/>
              <a:cs typeface="Open Sans"/>
              <a:sym typeface="Open Sans"/>
            </a:endParaRPr>
          </a:p>
        </p:txBody>
      </p:sp>
      <p:cxnSp>
        <p:nvCxnSpPr>
          <p:cNvPr id="1337" name="Google Shape;1337;p209"/>
          <p:cNvCxnSpPr>
            <a:stCxn id="1336" idx="1"/>
          </p:cNvCxnSpPr>
          <p:nvPr/>
        </p:nvCxnSpPr>
        <p:spPr>
          <a:xfrm flipH="1">
            <a:off x="3094400" y="1905475"/>
            <a:ext cx="1761000" cy="300900"/>
          </a:xfrm>
          <a:prstGeom prst="straightConnector1">
            <a:avLst/>
          </a:prstGeom>
          <a:noFill/>
          <a:ln cap="flat" cmpd="sng" w="28575">
            <a:solidFill>
              <a:srgbClr val="4A86E8"/>
            </a:solidFill>
            <a:prstDash val="solid"/>
            <a:round/>
            <a:headEnd len="med" w="med" type="none"/>
            <a:tailEnd len="med" w="med" type="triangle"/>
          </a:ln>
        </p:spPr>
      </p:cxnSp>
      <p:sp>
        <p:nvSpPr>
          <p:cNvPr id="1338" name="Google Shape;1338;p209"/>
          <p:cNvSpPr txBox="1"/>
          <p:nvPr/>
        </p:nvSpPr>
        <p:spPr>
          <a:xfrm>
            <a:off x="7904200" y="2926150"/>
            <a:ext cx="3136200" cy="6663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Back ticks, not quotes, surround the table name</a:t>
            </a:r>
            <a:endParaRPr sz="1800">
              <a:latin typeface="Open Sans"/>
              <a:ea typeface="Open Sans"/>
              <a:cs typeface="Open Sans"/>
              <a:sym typeface="Open Sans"/>
            </a:endParaRPr>
          </a:p>
        </p:txBody>
      </p:sp>
      <p:cxnSp>
        <p:nvCxnSpPr>
          <p:cNvPr id="1339" name="Google Shape;1339;p209"/>
          <p:cNvCxnSpPr>
            <a:stCxn id="1338" idx="1"/>
          </p:cNvCxnSpPr>
          <p:nvPr/>
        </p:nvCxnSpPr>
        <p:spPr>
          <a:xfrm rot="10800000">
            <a:off x="7079800" y="2905600"/>
            <a:ext cx="824400" cy="353700"/>
          </a:xfrm>
          <a:prstGeom prst="straightConnector1">
            <a:avLst/>
          </a:prstGeom>
          <a:noFill/>
          <a:ln cap="flat" cmpd="sng" w="28575">
            <a:solidFill>
              <a:srgbClr val="4A86E8"/>
            </a:solidFill>
            <a:prstDash val="solid"/>
            <a:round/>
            <a:headEnd len="med" w="med" type="none"/>
            <a:tailEnd len="med" w="med" type="triangle"/>
          </a:ln>
        </p:spPr>
      </p:cxnSp>
      <p:sp>
        <p:nvSpPr>
          <p:cNvPr id="1340" name="Google Shape;1340;p209"/>
          <p:cNvSpPr txBox="1"/>
          <p:nvPr/>
        </p:nvSpPr>
        <p:spPr>
          <a:xfrm>
            <a:off x="6645125" y="3825775"/>
            <a:ext cx="3939000" cy="7635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a:t>
            </a:r>
            <a:r>
              <a:rPr lang="en" sz="1800">
                <a:latin typeface="Open Sans"/>
                <a:ea typeface="Open Sans"/>
                <a:cs typeface="Open Sans"/>
                <a:sym typeface="Open Sans"/>
              </a:rPr>
              <a:t>o refer to a table, the syntax is:</a:t>
            </a:r>
            <a:endParaRPr sz="1800">
              <a:latin typeface="Open Sans"/>
              <a:ea typeface="Open Sans"/>
              <a:cs typeface="Open Sans"/>
              <a:sym typeface="Open Sans"/>
            </a:endParaRPr>
          </a:p>
          <a:p>
            <a:pPr indent="0" lvl="0" marL="0" rtl="0" algn="ctr">
              <a:spcBef>
                <a:spcPts val="0"/>
              </a:spcBef>
              <a:spcAft>
                <a:spcPts val="0"/>
              </a:spcAft>
              <a:buNone/>
            </a:pPr>
            <a:r>
              <a:rPr lang="en" sz="1800">
                <a:latin typeface="Courier New"/>
                <a:ea typeface="Courier New"/>
                <a:cs typeface="Courier New"/>
                <a:sym typeface="Courier New"/>
              </a:rPr>
              <a:t>`project-id.dataset.table`</a:t>
            </a:r>
            <a:endParaRPr sz="1800">
              <a:latin typeface="Courier New"/>
              <a:ea typeface="Courier New"/>
              <a:cs typeface="Courier New"/>
              <a:sym typeface="Courier New"/>
            </a:endParaRPr>
          </a:p>
        </p:txBody>
      </p:sp>
      <p:cxnSp>
        <p:nvCxnSpPr>
          <p:cNvPr id="1341" name="Google Shape;1341;p209"/>
          <p:cNvCxnSpPr>
            <a:stCxn id="1340" idx="1"/>
          </p:cNvCxnSpPr>
          <p:nvPr/>
        </p:nvCxnSpPr>
        <p:spPr>
          <a:xfrm rot="10800000">
            <a:off x="5286425" y="3136825"/>
            <a:ext cx="1358700" cy="1070700"/>
          </a:xfrm>
          <a:prstGeom prst="straightConnector1">
            <a:avLst/>
          </a:prstGeom>
          <a:noFill/>
          <a:ln cap="flat" cmpd="sng" w="28575">
            <a:solidFill>
              <a:srgbClr val="4A86E8"/>
            </a:solidFill>
            <a:prstDash val="solid"/>
            <a:round/>
            <a:headEnd len="med" w="med" type="none"/>
            <a:tailEnd len="med" w="med" type="triangl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21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Standard SQL </a:t>
            </a:r>
            <a:r>
              <a:rPr lang="en"/>
              <a:t>JOIN</a:t>
            </a:r>
            <a:r>
              <a:rPr lang="en"/>
              <a:t> Example</a:t>
            </a:r>
            <a:endParaRPr/>
          </a:p>
        </p:txBody>
      </p:sp>
      <p:sp>
        <p:nvSpPr>
          <p:cNvPr id="1347" name="Google Shape;1347;p210"/>
          <p:cNvSpPr txBox="1"/>
          <p:nvPr/>
        </p:nvSpPr>
        <p:spPr>
          <a:xfrm>
            <a:off x="1234625" y="1920475"/>
            <a:ext cx="9718800" cy="23361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urier New"/>
                <a:ea typeface="Courier New"/>
                <a:cs typeface="Courier New"/>
                <a:sym typeface="Courier New"/>
              </a:rPr>
              <a:t>#standardsql</a:t>
            </a:r>
            <a:br>
              <a:rPr lang="en" sz="2000">
                <a:latin typeface="Courier New"/>
                <a:ea typeface="Courier New"/>
                <a:cs typeface="Courier New"/>
                <a:sym typeface="Courier New"/>
              </a:rPr>
            </a:br>
            <a:r>
              <a:rPr lang="en" sz="2000">
                <a:latin typeface="Courier New"/>
                <a:ea typeface="Courier New"/>
                <a:cs typeface="Courier New"/>
                <a:sym typeface="Courier New"/>
              </a:rPr>
              <a:t>SELECT name, sum(total) as sales </a:t>
            </a:r>
            <a:br>
              <a:rPr lang="en" sz="2000">
                <a:latin typeface="Courier New"/>
                <a:ea typeface="Courier New"/>
                <a:cs typeface="Courier New"/>
                <a:sym typeface="Courier New"/>
              </a:rPr>
            </a:br>
            <a:r>
              <a:rPr b="1" lang="en" sz="2000">
                <a:latin typeface="Courier New"/>
                <a:ea typeface="Courier New"/>
                <a:cs typeface="Courier New"/>
                <a:sym typeface="Courier New"/>
              </a:rPr>
              <a:t>FROM `drehnstrom-1171.sales_dataset.stores` as stores </a:t>
            </a:r>
            <a:br>
              <a:rPr b="1" lang="en" sz="2000">
                <a:latin typeface="Courier New"/>
                <a:ea typeface="Courier New"/>
                <a:cs typeface="Courier New"/>
                <a:sym typeface="Courier New"/>
              </a:rPr>
            </a:br>
            <a:r>
              <a:rPr b="1" lang="en" sz="2000">
                <a:latin typeface="Courier New"/>
                <a:ea typeface="Courier New"/>
                <a:cs typeface="Courier New"/>
                <a:sym typeface="Courier New"/>
              </a:rPr>
              <a:t>JOIN `drehnstrom-1171.sales_dataset.sales` as sales </a:t>
            </a:r>
            <a:br>
              <a:rPr b="1" lang="en" sz="2000">
                <a:latin typeface="Courier New"/>
                <a:ea typeface="Courier New"/>
                <a:cs typeface="Courier New"/>
                <a:sym typeface="Courier New"/>
              </a:rPr>
            </a:br>
            <a:r>
              <a:rPr b="1" lang="en" sz="2000">
                <a:latin typeface="Courier New"/>
                <a:ea typeface="Courier New"/>
                <a:cs typeface="Courier New"/>
                <a:sym typeface="Courier New"/>
              </a:rPr>
              <a:t>ON stores.store = sales.store</a:t>
            </a:r>
            <a:br>
              <a:rPr lang="en" sz="2000">
                <a:latin typeface="Courier New"/>
                <a:ea typeface="Courier New"/>
                <a:cs typeface="Courier New"/>
                <a:sym typeface="Courier New"/>
              </a:rPr>
            </a:br>
            <a:r>
              <a:rPr lang="en" sz="2000">
                <a:latin typeface="Courier New"/>
                <a:ea typeface="Courier New"/>
                <a:cs typeface="Courier New"/>
                <a:sym typeface="Courier New"/>
              </a:rPr>
              <a:t>GROUP BY name</a:t>
            </a:r>
            <a:br>
              <a:rPr lang="en" sz="2000">
                <a:latin typeface="Courier New"/>
                <a:ea typeface="Courier New"/>
                <a:cs typeface="Courier New"/>
                <a:sym typeface="Courier New"/>
              </a:rPr>
            </a:br>
            <a:r>
              <a:rPr lang="en" sz="2000">
                <a:latin typeface="Courier New"/>
                <a:ea typeface="Courier New"/>
                <a:cs typeface="Courier New"/>
                <a:sym typeface="Courier New"/>
              </a:rPr>
              <a:t>LIMIT 10</a:t>
            </a:r>
            <a:endParaRPr sz="2000">
              <a:latin typeface="Courier New"/>
              <a:ea typeface="Courier New"/>
              <a:cs typeface="Courier New"/>
              <a:sym typeface="Courier New"/>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sp>
        <p:nvSpPr>
          <p:cNvPr id="1352" name="Google Shape;1352;p21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Standard SQL WITH Example</a:t>
            </a:r>
            <a:endParaRPr/>
          </a:p>
        </p:txBody>
      </p:sp>
      <p:sp>
        <p:nvSpPr>
          <p:cNvPr id="1353" name="Google Shape;1353;p211"/>
          <p:cNvSpPr txBox="1"/>
          <p:nvPr/>
        </p:nvSpPr>
        <p:spPr>
          <a:xfrm>
            <a:off x="1234625" y="1691875"/>
            <a:ext cx="9718800" cy="35682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Courier New"/>
                <a:ea typeface="Courier New"/>
                <a:cs typeface="Courier New"/>
                <a:sym typeface="Courier New"/>
              </a:rPr>
              <a:t>#standardsql</a:t>
            </a:r>
            <a:br>
              <a:rPr lang="en" sz="2000">
                <a:latin typeface="Courier New"/>
                <a:ea typeface="Courier New"/>
                <a:cs typeface="Courier New"/>
                <a:sym typeface="Courier New"/>
              </a:rPr>
            </a:br>
            <a:r>
              <a:rPr b="1" lang="en" sz="2000">
                <a:latin typeface="Courier New"/>
                <a:ea typeface="Courier New"/>
                <a:cs typeface="Courier New"/>
                <a:sym typeface="Courier New"/>
              </a:rPr>
              <a:t>with total_sales as</a:t>
            </a:r>
            <a:br>
              <a:rPr lang="en" sz="2000">
                <a:latin typeface="Courier New"/>
                <a:ea typeface="Courier New"/>
                <a:cs typeface="Courier New"/>
                <a:sym typeface="Courier New"/>
              </a:rPr>
            </a:br>
            <a:r>
              <a:rPr b="1" lang="en" sz="2000">
                <a:latin typeface="Courier New"/>
                <a:ea typeface="Courier New"/>
                <a:cs typeface="Courier New"/>
                <a:sym typeface="Courier New"/>
              </a:rPr>
              <a:t>(</a:t>
            </a:r>
            <a:r>
              <a:rPr lang="en" sz="2000">
                <a:latin typeface="Courier New"/>
                <a:ea typeface="Courier New"/>
                <a:cs typeface="Courier New"/>
                <a:sym typeface="Courier New"/>
              </a:rPr>
              <a:t>SELECT name, sum(total) as sales </a:t>
            </a:r>
            <a:br>
              <a:rPr lang="en" sz="2000">
                <a:latin typeface="Courier New"/>
                <a:ea typeface="Courier New"/>
                <a:cs typeface="Courier New"/>
                <a:sym typeface="Courier New"/>
              </a:rPr>
            </a:br>
            <a:r>
              <a:rPr lang="en" sz="2000">
                <a:latin typeface="Courier New"/>
                <a:ea typeface="Courier New"/>
                <a:cs typeface="Courier New"/>
                <a:sym typeface="Courier New"/>
              </a:rPr>
              <a:t>FROM `drehnstrom-1171.sales_dataset.stores` as stores </a:t>
            </a:r>
            <a:br>
              <a:rPr lang="en" sz="2000">
                <a:latin typeface="Courier New"/>
                <a:ea typeface="Courier New"/>
                <a:cs typeface="Courier New"/>
                <a:sym typeface="Courier New"/>
              </a:rPr>
            </a:br>
            <a:r>
              <a:rPr lang="en" sz="2000">
                <a:latin typeface="Courier New"/>
                <a:ea typeface="Courier New"/>
                <a:cs typeface="Courier New"/>
                <a:sym typeface="Courier New"/>
              </a:rPr>
              <a:t>JOIN `drehnstrom-1171.sales_dataset.sales` as sales </a:t>
            </a:r>
            <a:br>
              <a:rPr lang="en" sz="2000">
                <a:latin typeface="Courier New"/>
                <a:ea typeface="Courier New"/>
                <a:cs typeface="Courier New"/>
                <a:sym typeface="Courier New"/>
              </a:rPr>
            </a:br>
            <a:r>
              <a:rPr lang="en" sz="2000">
                <a:latin typeface="Courier New"/>
                <a:ea typeface="Courier New"/>
                <a:cs typeface="Courier New"/>
                <a:sym typeface="Courier New"/>
              </a:rPr>
              <a:t>ON stores.store = sales.store</a:t>
            </a:r>
            <a:br>
              <a:rPr lang="en" sz="2000">
                <a:latin typeface="Courier New"/>
                <a:ea typeface="Courier New"/>
                <a:cs typeface="Courier New"/>
                <a:sym typeface="Courier New"/>
              </a:rPr>
            </a:br>
            <a:r>
              <a:rPr lang="en" sz="2000">
                <a:latin typeface="Courier New"/>
                <a:ea typeface="Courier New"/>
                <a:cs typeface="Courier New"/>
                <a:sym typeface="Courier New"/>
              </a:rPr>
              <a:t>GROUP BY name</a:t>
            </a:r>
            <a:r>
              <a:rPr b="1" lang="en" sz="2000">
                <a:latin typeface="Courier New"/>
                <a:ea typeface="Courier New"/>
                <a:cs typeface="Courier New"/>
                <a:sym typeface="Courier New"/>
              </a:rPr>
              <a:t>)</a:t>
            </a:r>
            <a:br>
              <a:rPr lang="en" sz="2000">
                <a:latin typeface="Courier New"/>
                <a:ea typeface="Courier New"/>
                <a:cs typeface="Courier New"/>
                <a:sym typeface="Courier New"/>
              </a:rPr>
            </a:br>
            <a:br>
              <a:rPr lang="en" sz="2000">
                <a:latin typeface="Courier New"/>
                <a:ea typeface="Courier New"/>
                <a:cs typeface="Courier New"/>
                <a:sym typeface="Courier New"/>
              </a:rPr>
            </a:br>
            <a:r>
              <a:rPr lang="en" sz="2000">
                <a:latin typeface="Courier New"/>
                <a:ea typeface="Courier New"/>
                <a:cs typeface="Courier New"/>
                <a:sym typeface="Courier New"/>
              </a:rPr>
              <a:t>SELECT name, CAST(ROUND(sales, 0) as STRING) from </a:t>
            </a:r>
            <a:r>
              <a:rPr b="1" lang="en" sz="2000">
                <a:latin typeface="Courier New"/>
                <a:ea typeface="Courier New"/>
                <a:cs typeface="Courier New"/>
                <a:sym typeface="Courier New"/>
              </a:rPr>
              <a:t>total_sales</a:t>
            </a:r>
            <a:br>
              <a:rPr lang="en" sz="2000">
                <a:latin typeface="Courier New"/>
                <a:ea typeface="Courier New"/>
                <a:cs typeface="Courier New"/>
                <a:sym typeface="Courier New"/>
              </a:rPr>
            </a:br>
            <a:r>
              <a:rPr lang="en" sz="2000">
                <a:latin typeface="Courier New"/>
                <a:ea typeface="Courier New"/>
                <a:cs typeface="Courier New"/>
                <a:sym typeface="Courier New"/>
              </a:rPr>
              <a:t>WHERE sales &gt; 10000</a:t>
            </a:r>
            <a:br>
              <a:rPr lang="en" sz="2000">
                <a:latin typeface="Courier New"/>
                <a:ea typeface="Courier New"/>
                <a:cs typeface="Courier New"/>
                <a:sym typeface="Courier New"/>
              </a:rPr>
            </a:br>
            <a:r>
              <a:rPr lang="en" sz="2000">
                <a:latin typeface="Courier New"/>
                <a:ea typeface="Courier New"/>
                <a:cs typeface="Courier New"/>
                <a:sym typeface="Courier New"/>
              </a:rPr>
              <a:t>ORDER BY sales DESC</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Courier New"/>
              <a:ea typeface="Courier New"/>
              <a:cs typeface="Courier New"/>
              <a:sym typeface="Courier New"/>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21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Denormalization</a:t>
            </a:r>
            <a:r>
              <a:rPr lang="en"/>
              <a:t> Example</a:t>
            </a:r>
            <a:endParaRPr/>
          </a:p>
        </p:txBody>
      </p:sp>
      <p:sp>
        <p:nvSpPr>
          <p:cNvPr id="1359" name="Google Shape;1359;p212"/>
          <p:cNvSpPr txBox="1"/>
          <p:nvPr/>
        </p:nvSpPr>
        <p:spPr>
          <a:xfrm>
            <a:off x="759575" y="1037550"/>
            <a:ext cx="9718800" cy="42471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urier New"/>
                <a:ea typeface="Courier New"/>
                <a:cs typeface="Courier New"/>
                <a:sym typeface="Courier New"/>
              </a:rPr>
              <a:t>#standardsql</a:t>
            </a:r>
            <a:br>
              <a:rPr lang="en" sz="2000">
                <a:latin typeface="Courier New"/>
                <a:ea typeface="Courier New"/>
                <a:cs typeface="Courier New"/>
                <a:sym typeface="Courier New"/>
              </a:rPr>
            </a:br>
            <a:r>
              <a:rPr lang="en" sz="2000">
                <a:latin typeface="Courier New"/>
                <a:ea typeface="Courier New"/>
                <a:cs typeface="Courier New"/>
                <a:sym typeface="Courier New"/>
              </a:rPr>
              <a:t>SELECT stores.store, name,</a:t>
            </a:r>
            <a:br>
              <a:rPr lang="en" sz="2000">
                <a:latin typeface="Courier New"/>
                <a:ea typeface="Courier New"/>
                <a:cs typeface="Courier New"/>
                <a:sym typeface="Courier New"/>
              </a:rPr>
            </a:br>
            <a:r>
              <a:rPr lang="en" sz="2000">
                <a:latin typeface="Courier New"/>
                <a:ea typeface="Courier New"/>
                <a:cs typeface="Courier New"/>
                <a:sym typeface="Courier New"/>
              </a:rPr>
              <a:t>    </a:t>
            </a:r>
            <a:r>
              <a:rPr b="1" lang="en" sz="2000">
                <a:latin typeface="Courier New"/>
                <a:ea typeface="Courier New"/>
                <a:cs typeface="Courier New"/>
                <a:sym typeface="Courier New"/>
              </a:rPr>
              <a:t>ARRAY_AGG(</a:t>
            </a:r>
            <a:br>
              <a:rPr b="1" lang="en" sz="2000">
                <a:latin typeface="Courier New"/>
                <a:ea typeface="Courier New"/>
                <a:cs typeface="Courier New"/>
                <a:sym typeface="Courier New"/>
              </a:rPr>
            </a:br>
            <a:r>
              <a:rPr b="1" lang="en" sz="2000">
                <a:latin typeface="Courier New"/>
                <a:ea typeface="Courier New"/>
                <a:cs typeface="Courier New"/>
                <a:sym typeface="Courier New"/>
              </a:rPr>
              <a:t>    STRUCT(sales.date, sales.category, </a:t>
            </a:r>
            <a:br>
              <a:rPr b="1" lang="en" sz="2000">
                <a:latin typeface="Courier New"/>
                <a:ea typeface="Courier New"/>
                <a:cs typeface="Courier New"/>
                <a:sym typeface="Courier New"/>
              </a:rPr>
            </a:br>
            <a:r>
              <a:rPr b="1" lang="en" sz="2000">
                <a:latin typeface="Courier New"/>
                <a:ea typeface="Courier New"/>
                <a:cs typeface="Courier New"/>
                <a:sym typeface="Courier New"/>
              </a:rPr>
              <a:t>           vendor_no, item,sales.total)) as sale</a:t>
            </a:r>
            <a:br>
              <a:rPr lang="en" sz="2000">
                <a:latin typeface="Courier New"/>
                <a:ea typeface="Courier New"/>
                <a:cs typeface="Courier New"/>
                <a:sym typeface="Courier New"/>
              </a:rPr>
            </a:br>
            <a:r>
              <a:rPr lang="en" sz="2000">
                <a:latin typeface="Courier New"/>
                <a:ea typeface="Courier New"/>
                <a:cs typeface="Courier New"/>
                <a:sym typeface="Courier New"/>
              </a:rPr>
              <a:t>  FROM</a:t>
            </a:r>
            <a:br>
              <a:rPr lang="en" sz="2000">
                <a:latin typeface="Courier New"/>
                <a:ea typeface="Courier New"/>
                <a:cs typeface="Courier New"/>
                <a:sym typeface="Courier New"/>
              </a:rPr>
            </a:br>
            <a:r>
              <a:rPr lang="en" sz="2000">
                <a:latin typeface="Courier New"/>
                <a:ea typeface="Courier New"/>
                <a:cs typeface="Courier New"/>
                <a:sym typeface="Courier New"/>
              </a:rPr>
              <a:t>    `drehnstrom-1171.sales_dataset.sales` as sales</a:t>
            </a:r>
            <a:br>
              <a:rPr lang="en" sz="2000">
                <a:latin typeface="Courier New"/>
                <a:ea typeface="Courier New"/>
                <a:cs typeface="Courier New"/>
                <a:sym typeface="Courier New"/>
              </a:rPr>
            </a:br>
            <a:r>
              <a:rPr lang="en" sz="2000">
                <a:latin typeface="Courier New"/>
                <a:ea typeface="Courier New"/>
                <a:cs typeface="Courier New"/>
                <a:sym typeface="Courier New"/>
              </a:rPr>
              <a:t>JOIN</a:t>
            </a:r>
            <a:br>
              <a:rPr lang="en" sz="2000">
                <a:latin typeface="Courier New"/>
                <a:ea typeface="Courier New"/>
                <a:cs typeface="Courier New"/>
                <a:sym typeface="Courier New"/>
              </a:rPr>
            </a:br>
            <a:r>
              <a:rPr lang="en" sz="2000">
                <a:latin typeface="Courier New"/>
                <a:ea typeface="Courier New"/>
                <a:cs typeface="Courier New"/>
                <a:sym typeface="Courier New"/>
              </a:rPr>
              <a:t>  </a:t>
            </a:r>
            <a:br>
              <a:rPr lang="en" sz="2000">
                <a:latin typeface="Courier New"/>
                <a:ea typeface="Courier New"/>
                <a:cs typeface="Courier New"/>
                <a:sym typeface="Courier New"/>
              </a:rPr>
            </a:br>
            <a:r>
              <a:rPr lang="en" sz="2000">
                <a:latin typeface="Courier New"/>
                <a:ea typeface="Courier New"/>
                <a:cs typeface="Courier New"/>
                <a:sym typeface="Courier New"/>
              </a:rPr>
              <a:t>   `drehnstrom-1171.sales_dataset.stores` as stores</a:t>
            </a:r>
            <a:br>
              <a:rPr lang="en" sz="2000">
                <a:latin typeface="Courier New"/>
                <a:ea typeface="Courier New"/>
                <a:cs typeface="Courier New"/>
                <a:sym typeface="Courier New"/>
              </a:rPr>
            </a:br>
            <a:r>
              <a:rPr lang="en" sz="2000">
                <a:latin typeface="Courier New"/>
                <a:ea typeface="Courier New"/>
                <a:cs typeface="Courier New"/>
                <a:sym typeface="Courier New"/>
              </a:rPr>
              <a:t>ON</a:t>
            </a:r>
            <a:br>
              <a:rPr lang="en" sz="2000">
                <a:latin typeface="Courier New"/>
                <a:ea typeface="Courier New"/>
                <a:cs typeface="Courier New"/>
                <a:sym typeface="Courier New"/>
              </a:rPr>
            </a:br>
            <a:r>
              <a:rPr lang="en" sz="2000">
                <a:latin typeface="Courier New"/>
                <a:ea typeface="Courier New"/>
                <a:cs typeface="Courier New"/>
                <a:sym typeface="Courier New"/>
              </a:rPr>
              <a:t>  sales.store = stores.store</a:t>
            </a:r>
            <a:br>
              <a:rPr lang="en" sz="2000">
                <a:latin typeface="Courier New"/>
                <a:ea typeface="Courier New"/>
                <a:cs typeface="Courier New"/>
                <a:sym typeface="Courier New"/>
              </a:rPr>
            </a:br>
            <a:r>
              <a:rPr lang="en" sz="2000">
                <a:latin typeface="Courier New"/>
                <a:ea typeface="Courier New"/>
                <a:cs typeface="Courier New"/>
                <a:sym typeface="Courier New"/>
              </a:rPr>
              <a:t>  GROUP BY stores.store, name</a:t>
            </a:r>
            <a:endParaRPr sz="2000">
              <a:latin typeface="Courier New"/>
              <a:ea typeface="Courier New"/>
              <a:cs typeface="Courier New"/>
              <a:sym typeface="Courier New"/>
            </a:endParaRPr>
          </a:p>
        </p:txBody>
      </p:sp>
      <p:pic>
        <p:nvPicPr>
          <p:cNvPr id="1360" name="Google Shape;1360;p212"/>
          <p:cNvPicPr preferRelativeResize="0"/>
          <p:nvPr/>
        </p:nvPicPr>
        <p:blipFill>
          <a:blip r:embed="rId3">
            <a:alphaModFix/>
          </a:blip>
          <a:stretch>
            <a:fillRect/>
          </a:stretch>
        </p:blipFill>
        <p:spPr>
          <a:xfrm>
            <a:off x="3888624" y="3397229"/>
            <a:ext cx="7883951" cy="2740249"/>
          </a:xfrm>
          <a:prstGeom prst="rect">
            <a:avLst/>
          </a:prstGeom>
          <a:noFill/>
          <a:ln cap="flat" cmpd="sng" w="9525">
            <a:solidFill>
              <a:schemeClr val="dk2"/>
            </a:solidFill>
            <a:prstDash val="solid"/>
            <a:round/>
            <a:headEnd len="sm" w="sm" type="none"/>
            <a:tailEnd len="sm" w="sm" type="none"/>
          </a:ln>
        </p:spPr>
      </p:pic>
      <p:sp>
        <p:nvSpPr>
          <p:cNvPr id="1361" name="Google Shape;1361;p212"/>
          <p:cNvSpPr txBox="1"/>
          <p:nvPr/>
        </p:nvSpPr>
        <p:spPr>
          <a:xfrm>
            <a:off x="7835125" y="1115100"/>
            <a:ext cx="3422100" cy="9732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urier New"/>
                <a:ea typeface="Courier New"/>
                <a:cs typeface="Courier New"/>
                <a:sym typeface="Courier New"/>
              </a:rPr>
              <a:t>STRUCT</a:t>
            </a:r>
            <a:r>
              <a:rPr lang="en" sz="1800">
                <a:latin typeface="Open Sans"/>
                <a:ea typeface="Open Sans"/>
                <a:cs typeface="Open Sans"/>
                <a:sym typeface="Open Sans"/>
              </a:rPr>
              <a:t> function creates a composite field. </a:t>
            </a:r>
            <a:r>
              <a:rPr lang="en" sz="1800">
                <a:latin typeface="Courier New"/>
                <a:ea typeface="Courier New"/>
                <a:cs typeface="Courier New"/>
                <a:sym typeface="Courier New"/>
              </a:rPr>
              <a:t>ARRAY_AGG</a:t>
            </a:r>
            <a:r>
              <a:rPr lang="en" sz="1800">
                <a:latin typeface="Open Sans"/>
                <a:ea typeface="Open Sans"/>
                <a:cs typeface="Open Sans"/>
                <a:sym typeface="Open Sans"/>
              </a:rPr>
              <a:t> function creates an array.</a:t>
            </a:r>
            <a:endParaRPr sz="1800">
              <a:latin typeface="Open Sans"/>
              <a:ea typeface="Open Sans"/>
              <a:cs typeface="Open Sans"/>
              <a:sym typeface="Open Sans"/>
            </a:endParaRPr>
          </a:p>
        </p:txBody>
      </p:sp>
      <p:cxnSp>
        <p:nvCxnSpPr>
          <p:cNvPr id="1362" name="Google Shape;1362;p212"/>
          <p:cNvCxnSpPr>
            <a:stCxn id="1361" idx="1"/>
          </p:cNvCxnSpPr>
          <p:nvPr/>
        </p:nvCxnSpPr>
        <p:spPr>
          <a:xfrm flipH="1">
            <a:off x="5367925" y="1601700"/>
            <a:ext cx="2467200" cy="395400"/>
          </a:xfrm>
          <a:prstGeom prst="straightConnector1">
            <a:avLst/>
          </a:prstGeom>
          <a:noFill/>
          <a:ln cap="flat" cmpd="sng" w="28575">
            <a:solidFill>
              <a:srgbClr val="4A86E8"/>
            </a:solidFill>
            <a:prstDash val="solid"/>
            <a:round/>
            <a:headEnd len="med" w="med" type="none"/>
            <a:tailEnd len="med" w="med" type="triangl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21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Querying Denormalized Data</a:t>
            </a:r>
            <a:endParaRPr/>
          </a:p>
        </p:txBody>
      </p:sp>
      <p:sp>
        <p:nvSpPr>
          <p:cNvPr id="1368" name="Google Shape;1368;p213"/>
          <p:cNvSpPr txBox="1"/>
          <p:nvPr/>
        </p:nvSpPr>
        <p:spPr>
          <a:xfrm>
            <a:off x="793925" y="1626400"/>
            <a:ext cx="10295400" cy="17646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Courier New"/>
                <a:ea typeface="Courier New"/>
                <a:cs typeface="Courier New"/>
                <a:sym typeface="Courier New"/>
              </a:rPr>
              <a:t>#standardsql</a:t>
            </a:r>
            <a:endParaRPr sz="2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000">
                <a:latin typeface="Courier New"/>
                <a:ea typeface="Courier New"/>
                <a:cs typeface="Courier New"/>
                <a:sym typeface="Courier New"/>
              </a:rPr>
              <a:t>SELECT name, </a:t>
            </a:r>
            <a:r>
              <a:rPr b="1" lang="en" sz="2000">
                <a:latin typeface="Courier New"/>
                <a:ea typeface="Courier New"/>
                <a:cs typeface="Courier New"/>
                <a:sym typeface="Courier New"/>
              </a:rPr>
              <a:t>ARRAY_LENGTH(sale) as count_sales </a:t>
            </a:r>
            <a:endParaRPr b="1" sz="2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000">
                <a:latin typeface="Courier New"/>
                <a:ea typeface="Courier New"/>
                <a:cs typeface="Courier New"/>
                <a:sym typeface="Courier New"/>
              </a:rPr>
              <a:t>FROM `drehnstrom-1171.sales_dataset.</a:t>
            </a:r>
            <a:r>
              <a:rPr b="1" lang="en" sz="2000">
                <a:latin typeface="Courier New"/>
                <a:ea typeface="Courier New"/>
                <a:cs typeface="Courier New"/>
                <a:sym typeface="Courier New"/>
              </a:rPr>
              <a:t>store_sales_denormalized</a:t>
            </a:r>
            <a:r>
              <a:rPr lang="en"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000">
                <a:latin typeface="Courier New"/>
                <a:ea typeface="Courier New"/>
                <a:cs typeface="Courier New"/>
                <a:sym typeface="Courier New"/>
              </a:rPr>
              <a:t>ORDER BY count_sales DESC</a:t>
            </a:r>
            <a:endParaRPr sz="2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000">
                <a:latin typeface="Courier New"/>
                <a:ea typeface="Courier New"/>
                <a:cs typeface="Courier New"/>
                <a:sym typeface="Courier New"/>
              </a:rPr>
              <a:t>LIMIT 10</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Courier New"/>
              <a:ea typeface="Courier New"/>
              <a:cs typeface="Courier New"/>
              <a:sym typeface="Courier New"/>
            </a:endParaRPr>
          </a:p>
        </p:txBody>
      </p:sp>
      <p:sp>
        <p:nvSpPr>
          <p:cNvPr id="1369" name="Google Shape;1369;p213"/>
          <p:cNvSpPr txBox="1"/>
          <p:nvPr/>
        </p:nvSpPr>
        <p:spPr>
          <a:xfrm>
            <a:off x="793925" y="3707600"/>
            <a:ext cx="10295400" cy="17646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urier New"/>
                <a:ea typeface="Courier New"/>
                <a:cs typeface="Courier New"/>
                <a:sym typeface="Courier New"/>
              </a:rPr>
              <a:t>#standardsql</a:t>
            </a:r>
            <a:br>
              <a:rPr lang="en" sz="2000">
                <a:latin typeface="Courier New"/>
                <a:ea typeface="Courier New"/>
                <a:cs typeface="Courier New"/>
                <a:sym typeface="Courier New"/>
              </a:rPr>
            </a:br>
            <a:r>
              <a:rPr lang="en" sz="2000">
                <a:latin typeface="Courier New"/>
                <a:ea typeface="Courier New"/>
                <a:cs typeface="Courier New"/>
                <a:sym typeface="Courier New"/>
              </a:rPr>
              <a:t>SELECT name, </a:t>
            </a:r>
            <a:r>
              <a:rPr b="1" lang="en" sz="2000">
                <a:latin typeface="Courier New"/>
                <a:ea typeface="Courier New"/>
                <a:cs typeface="Courier New"/>
                <a:sym typeface="Courier New"/>
              </a:rPr>
              <a:t>(SELECT sum(total) from UNNEST(sale)) as total_sales</a:t>
            </a:r>
            <a:r>
              <a:rPr lang="en" sz="2000">
                <a:latin typeface="Courier New"/>
                <a:ea typeface="Courier New"/>
                <a:cs typeface="Courier New"/>
                <a:sym typeface="Courier New"/>
              </a:rPr>
              <a:t> </a:t>
            </a:r>
            <a:br>
              <a:rPr lang="en" sz="2000">
                <a:latin typeface="Courier New"/>
                <a:ea typeface="Courier New"/>
                <a:cs typeface="Courier New"/>
                <a:sym typeface="Courier New"/>
              </a:rPr>
            </a:br>
            <a:r>
              <a:rPr lang="en" sz="2000">
                <a:latin typeface="Courier New"/>
                <a:ea typeface="Courier New"/>
                <a:cs typeface="Courier New"/>
                <a:sym typeface="Courier New"/>
              </a:rPr>
              <a:t>FROM `drehnstrom-1171.sales_dataset.</a:t>
            </a:r>
            <a:r>
              <a:rPr b="1" lang="en" sz="2000">
                <a:latin typeface="Courier New"/>
                <a:ea typeface="Courier New"/>
                <a:cs typeface="Courier New"/>
                <a:sym typeface="Courier New"/>
              </a:rPr>
              <a:t>store_sales_denormalized</a:t>
            </a:r>
            <a:r>
              <a:rPr lang="en" sz="2000">
                <a:latin typeface="Courier New"/>
                <a:ea typeface="Courier New"/>
                <a:cs typeface="Courier New"/>
                <a:sym typeface="Courier New"/>
              </a:rPr>
              <a:t>` </a:t>
            </a:r>
            <a:br>
              <a:rPr lang="en" sz="2000">
                <a:latin typeface="Courier New"/>
                <a:ea typeface="Courier New"/>
                <a:cs typeface="Courier New"/>
                <a:sym typeface="Courier New"/>
              </a:rPr>
            </a:br>
            <a:r>
              <a:rPr lang="en" sz="2000">
                <a:latin typeface="Courier New"/>
                <a:ea typeface="Courier New"/>
                <a:cs typeface="Courier New"/>
                <a:sym typeface="Courier New"/>
              </a:rPr>
              <a:t>ORDER BY total_sales DESC</a:t>
            </a:r>
            <a:br>
              <a:rPr lang="en" sz="2000">
                <a:latin typeface="Courier New"/>
                <a:ea typeface="Courier New"/>
                <a:cs typeface="Courier New"/>
                <a:sym typeface="Courier New"/>
              </a:rPr>
            </a:br>
            <a:r>
              <a:rPr lang="en" sz="2000">
                <a:latin typeface="Courier New"/>
                <a:ea typeface="Courier New"/>
                <a:cs typeface="Courier New"/>
                <a:sym typeface="Courier New"/>
              </a:rPr>
              <a:t>LIMIT 10</a:t>
            </a:r>
            <a:endParaRPr sz="2000">
              <a:latin typeface="Courier New"/>
              <a:ea typeface="Courier New"/>
              <a:cs typeface="Courier New"/>
              <a:sym typeface="Courier New"/>
            </a:endParaRPr>
          </a:p>
        </p:txBody>
      </p:sp>
      <p:sp>
        <p:nvSpPr>
          <p:cNvPr id="1370" name="Google Shape;1370;p213"/>
          <p:cNvSpPr txBox="1"/>
          <p:nvPr/>
        </p:nvSpPr>
        <p:spPr>
          <a:xfrm>
            <a:off x="7896125" y="3039200"/>
            <a:ext cx="3660600" cy="7635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urier New"/>
                <a:ea typeface="Courier New"/>
                <a:cs typeface="Courier New"/>
                <a:sym typeface="Courier New"/>
              </a:rPr>
              <a:t>UNNEST</a:t>
            </a:r>
            <a:r>
              <a:rPr lang="en" sz="1800">
                <a:latin typeface="Open Sans"/>
                <a:ea typeface="Open Sans"/>
                <a:cs typeface="Open Sans"/>
                <a:sym typeface="Open Sans"/>
              </a:rPr>
              <a:t> flattens the array of objects so they are queryable</a:t>
            </a:r>
            <a:endParaRPr sz="1800">
              <a:latin typeface="Open Sans"/>
              <a:ea typeface="Open Sans"/>
              <a:cs typeface="Open Sans"/>
              <a:sym typeface="Open Sans"/>
            </a:endParaRPr>
          </a:p>
        </p:txBody>
      </p:sp>
      <p:cxnSp>
        <p:nvCxnSpPr>
          <p:cNvPr id="1371" name="Google Shape;1371;p213"/>
          <p:cNvCxnSpPr>
            <a:stCxn id="1370" idx="1"/>
          </p:cNvCxnSpPr>
          <p:nvPr/>
        </p:nvCxnSpPr>
        <p:spPr>
          <a:xfrm flipH="1">
            <a:off x="7420325" y="3420950"/>
            <a:ext cx="475800" cy="659700"/>
          </a:xfrm>
          <a:prstGeom prst="straightConnector1">
            <a:avLst/>
          </a:prstGeom>
          <a:noFill/>
          <a:ln cap="flat" cmpd="sng" w="28575">
            <a:solidFill>
              <a:srgbClr val="4A86E8"/>
            </a:solidFill>
            <a:prstDash val="solid"/>
            <a:round/>
            <a:headEnd len="med" w="med" type="none"/>
            <a:tailEnd len="med" w="med" type="triangl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21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User-Defined Function Example</a:t>
            </a:r>
            <a:endParaRPr/>
          </a:p>
        </p:txBody>
      </p:sp>
      <p:sp>
        <p:nvSpPr>
          <p:cNvPr id="1377" name="Google Shape;1377;p214"/>
          <p:cNvSpPr txBox="1"/>
          <p:nvPr/>
        </p:nvSpPr>
        <p:spPr>
          <a:xfrm>
            <a:off x="567875" y="1419950"/>
            <a:ext cx="8767200" cy="45831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ourier New"/>
                <a:ea typeface="Courier New"/>
                <a:cs typeface="Courier New"/>
                <a:sym typeface="Courier New"/>
              </a:rPr>
              <a:t>CREATE TEMPORARY FUNCTION to_celsius(temp FLOAT64)</a:t>
            </a:r>
            <a:endParaRPr b="1" sz="2000">
              <a:latin typeface="Courier New"/>
              <a:ea typeface="Courier New"/>
              <a:cs typeface="Courier New"/>
              <a:sym typeface="Courier New"/>
            </a:endParaRPr>
          </a:p>
          <a:p>
            <a:pPr indent="0" lvl="0" marL="0" rtl="0" algn="l">
              <a:spcBef>
                <a:spcPts val="0"/>
              </a:spcBef>
              <a:spcAft>
                <a:spcPts val="0"/>
              </a:spcAft>
              <a:buNone/>
            </a:pPr>
            <a:r>
              <a:rPr b="1" lang="en" sz="2000">
                <a:latin typeface="Courier New"/>
                <a:ea typeface="Courier New"/>
                <a:cs typeface="Courier New"/>
                <a:sym typeface="Courier New"/>
              </a:rPr>
              <a:t>RETURNS FLOAT64</a:t>
            </a:r>
            <a:endParaRPr b="1" sz="2000">
              <a:latin typeface="Courier New"/>
              <a:ea typeface="Courier New"/>
              <a:cs typeface="Courier New"/>
              <a:sym typeface="Courier New"/>
            </a:endParaRPr>
          </a:p>
          <a:p>
            <a:pPr indent="0" lvl="0" marL="0" rtl="0" algn="l">
              <a:spcBef>
                <a:spcPts val="0"/>
              </a:spcBef>
              <a:spcAft>
                <a:spcPts val="0"/>
              </a:spcAft>
              <a:buNone/>
            </a:pPr>
            <a:r>
              <a:rPr b="1" lang="en" sz="2000">
                <a:latin typeface="Courier New"/>
                <a:ea typeface="Courier New"/>
                <a:cs typeface="Courier New"/>
                <a:sym typeface="Courier New"/>
              </a:rPr>
              <a:t>LANGUAGE js AS """</a:t>
            </a:r>
            <a:endParaRPr b="1" sz="2000">
              <a:latin typeface="Courier New"/>
              <a:ea typeface="Courier New"/>
              <a:cs typeface="Courier New"/>
              <a:sym typeface="Courier New"/>
            </a:endParaRPr>
          </a:p>
          <a:p>
            <a:pPr indent="0" lvl="0" marL="0" rtl="0" algn="l">
              <a:spcBef>
                <a:spcPts val="0"/>
              </a:spcBef>
              <a:spcAft>
                <a:spcPts val="0"/>
              </a:spcAft>
              <a:buNone/>
            </a:pPr>
            <a:r>
              <a:rPr b="1" lang="en" sz="2000">
                <a:latin typeface="Courier New"/>
                <a:ea typeface="Courier New"/>
                <a:cs typeface="Courier New"/>
                <a:sym typeface="Courier New"/>
              </a:rPr>
              <a:t>  return (temp - 32.0) * 5.0 / 9.0;</a:t>
            </a:r>
            <a:endParaRPr b="1" sz="2000">
              <a:latin typeface="Courier New"/>
              <a:ea typeface="Courier New"/>
              <a:cs typeface="Courier New"/>
              <a:sym typeface="Courier New"/>
            </a:endParaRPr>
          </a:p>
          <a:p>
            <a:pPr indent="0" lvl="0" marL="0" rtl="0" algn="l">
              <a:spcBef>
                <a:spcPts val="0"/>
              </a:spcBef>
              <a:spcAft>
                <a:spcPts val="0"/>
              </a:spcAft>
              <a:buNone/>
            </a:pPr>
            <a:r>
              <a:rPr b="1" lang="en"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rtl="0" algn="l">
              <a:spcBef>
                <a:spcPts val="0"/>
              </a:spcBef>
              <a:spcAft>
                <a:spcPts val="0"/>
              </a:spcAft>
              <a:buNone/>
            </a:pPr>
            <a:r>
              <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WITH temps AS</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(SELECT 32 AS Fahrenheit</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UNION ALL</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SELECT -40 AS Fahrenheit</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UNION ALL</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SELECT 212 as Fahrenheit)</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SELECT Fahrenheit, </a:t>
            </a:r>
            <a:r>
              <a:rPr b="1" lang="en" sz="2000">
                <a:latin typeface="Courier New"/>
                <a:ea typeface="Courier New"/>
                <a:cs typeface="Courier New"/>
                <a:sym typeface="Courier New"/>
              </a:rPr>
              <a:t>to_celsius(Fahrenheit)</a:t>
            </a:r>
            <a:r>
              <a:rPr lang="en" sz="2000">
                <a:latin typeface="Courier New"/>
                <a:ea typeface="Courier New"/>
                <a:cs typeface="Courier New"/>
                <a:sym typeface="Courier New"/>
              </a:rPr>
              <a:t> as Celsius</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FROM temps;</a:t>
            </a:r>
            <a:endParaRPr sz="2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Courier New"/>
              <a:ea typeface="Courier New"/>
              <a:cs typeface="Courier New"/>
              <a:sym typeface="Courier New"/>
            </a:endParaRPr>
          </a:p>
        </p:txBody>
      </p:sp>
      <p:pic>
        <p:nvPicPr>
          <p:cNvPr id="1378" name="Google Shape;1378;p214"/>
          <p:cNvPicPr preferRelativeResize="0"/>
          <p:nvPr/>
        </p:nvPicPr>
        <p:blipFill>
          <a:blip r:embed="rId3">
            <a:alphaModFix/>
          </a:blip>
          <a:stretch>
            <a:fillRect/>
          </a:stretch>
        </p:blipFill>
        <p:spPr>
          <a:xfrm>
            <a:off x="8404025" y="3176875"/>
            <a:ext cx="3321300" cy="1835450"/>
          </a:xfrm>
          <a:prstGeom prst="rect">
            <a:avLst/>
          </a:prstGeom>
          <a:noFill/>
          <a:ln cap="flat" cmpd="sng" w="9525">
            <a:solidFill>
              <a:schemeClr val="dk2"/>
            </a:solidFill>
            <a:prstDash val="solid"/>
            <a:round/>
            <a:headEnd len="sm" w="sm" type="none"/>
            <a:tailEnd len="sm" w="sm" type="none"/>
          </a:ln>
        </p:spPr>
      </p:pic>
      <p:sp>
        <p:nvSpPr>
          <p:cNvPr id="1379" name="Google Shape;1379;p214"/>
          <p:cNvSpPr txBox="1"/>
          <p:nvPr/>
        </p:nvSpPr>
        <p:spPr>
          <a:xfrm>
            <a:off x="7288550" y="1928725"/>
            <a:ext cx="3249600" cy="7635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Can use JavaScript or SQL when writing a UDF</a:t>
            </a:r>
            <a:endParaRPr sz="1800">
              <a:latin typeface="Open Sans"/>
              <a:ea typeface="Open Sans"/>
              <a:cs typeface="Open Sans"/>
              <a:sym typeface="Open Sans"/>
            </a:endParaRPr>
          </a:p>
        </p:txBody>
      </p:sp>
      <p:cxnSp>
        <p:nvCxnSpPr>
          <p:cNvPr id="1380" name="Google Shape;1380;p214"/>
          <p:cNvCxnSpPr>
            <a:stCxn id="1379" idx="1"/>
          </p:cNvCxnSpPr>
          <p:nvPr/>
        </p:nvCxnSpPr>
        <p:spPr>
          <a:xfrm rot="10800000">
            <a:off x="4607750" y="2271175"/>
            <a:ext cx="2680800" cy="39300"/>
          </a:xfrm>
          <a:prstGeom prst="straightConnector1">
            <a:avLst/>
          </a:prstGeom>
          <a:noFill/>
          <a:ln cap="flat" cmpd="sng" w="28575">
            <a:solidFill>
              <a:srgbClr val="4A86E8"/>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8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 Format</a:t>
            </a:r>
            <a:endParaRPr/>
          </a:p>
        </p:txBody>
      </p:sp>
      <p:sp>
        <p:nvSpPr>
          <p:cNvPr id="463" name="Google Shape;463;p8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000"/>
              </a:spcBef>
              <a:spcAft>
                <a:spcPts val="0"/>
              </a:spcAft>
              <a:buSzPts val="2400"/>
              <a:buChar char="●"/>
            </a:pPr>
            <a:r>
              <a:rPr lang="en"/>
              <a:t>Multiple-choice questions</a:t>
            </a:r>
            <a:endParaRPr/>
          </a:p>
          <a:p>
            <a:pPr indent="-381000" lvl="1" marL="914400" rtl="0" algn="l">
              <a:spcBef>
                <a:spcPts val="0"/>
              </a:spcBef>
              <a:spcAft>
                <a:spcPts val="0"/>
              </a:spcAft>
              <a:buSzPts val="2400"/>
              <a:buChar char="○"/>
            </a:pPr>
            <a:r>
              <a:rPr lang="en"/>
              <a:t>Some are single select</a:t>
            </a:r>
            <a:endParaRPr/>
          </a:p>
          <a:p>
            <a:pPr indent="-381000" lvl="1" marL="914400" rtl="0" algn="l">
              <a:spcBef>
                <a:spcPts val="0"/>
              </a:spcBef>
              <a:spcAft>
                <a:spcPts val="0"/>
              </a:spcAft>
              <a:buSzPts val="2400"/>
              <a:buChar char="○"/>
            </a:pPr>
            <a:r>
              <a:rPr lang="en"/>
              <a:t>Some are select 2 or 3</a:t>
            </a:r>
            <a:endParaRPr/>
          </a:p>
          <a:p>
            <a:pPr indent="-381000" lvl="0" marL="457200" rtl="0" algn="l">
              <a:spcBef>
                <a:spcPts val="1000"/>
              </a:spcBef>
              <a:spcAft>
                <a:spcPts val="0"/>
              </a:spcAft>
              <a:buSzPts val="2400"/>
              <a:buChar char="●"/>
            </a:pPr>
            <a:r>
              <a:rPr lang="en"/>
              <a:t>Some questions are based on a case study</a:t>
            </a:r>
            <a:endParaRPr/>
          </a:p>
          <a:p>
            <a:pPr indent="-381000" lvl="1" marL="914400" rtl="0" algn="l">
              <a:spcBef>
                <a:spcPts val="0"/>
              </a:spcBef>
              <a:spcAft>
                <a:spcPts val="0"/>
              </a:spcAft>
              <a:buSzPts val="2400"/>
              <a:buChar char="○"/>
            </a:pPr>
            <a:r>
              <a:rPr lang="en"/>
              <a:t>In class, you will study the case studies</a:t>
            </a:r>
            <a:endParaRPr/>
          </a:p>
          <a:p>
            <a:pPr indent="-381000" lvl="0" marL="457200" rtl="0" algn="l">
              <a:spcBef>
                <a:spcPts val="1000"/>
              </a:spcBef>
              <a:spcAft>
                <a:spcPts val="0"/>
              </a:spcAft>
              <a:buSzPts val="2400"/>
              <a:buChar char="●"/>
            </a:pPr>
            <a:r>
              <a:rPr lang="en"/>
              <a:t>You have 2 hours to take the exam</a:t>
            </a:r>
            <a:endParaRPr/>
          </a:p>
          <a:p>
            <a:pPr indent="-381000" lvl="1" marL="914400" rtl="0" algn="l">
              <a:spcBef>
                <a:spcPts val="0"/>
              </a:spcBef>
              <a:spcAft>
                <a:spcPts val="0"/>
              </a:spcAft>
              <a:buSzPts val="2400"/>
              <a:buChar char="○"/>
            </a:pPr>
            <a:r>
              <a:rPr lang="en"/>
              <a:t>Time should not be a problem if you are prepared</a:t>
            </a:r>
            <a:endParaRPr/>
          </a:p>
          <a:p>
            <a:pPr indent="-381000" lvl="0" marL="457200" rtl="0" algn="l">
              <a:spcBef>
                <a:spcPts val="1000"/>
              </a:spcBef>
              <a:spcAft>
                <a:spcPts val="0"/>
              </a:spcAft>
              <a:buSzPts val="2400"/>
              <a:buChar char="●"/>
            </a:pPr>
            <a:r>
              <a:rPr lang="en"/>
              <a:t>Grading is Pass/Fail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215"/>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Using BigQuery</a:t>
            </a:r>
            <a:endParaRPr/>
          </a:p>
        </p:txBody>
      </p:sp>
      <p:sp>
        <p:nvSpPr>
          <p:cNvPr id="1386" name="Google Shape;1386;p215"/>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Log into GCP Management Console </a:t>
            </a:r>
            <a:endParaRPr/>
          </a:p>
          <a:p>
            <a:pPr indent="-381000" lvl="0" marL="457200" rtl="0" algn="l">
              <a:spcBef>
                <a:spcPts val="1000"/>
              </a:spcBef>
              <a:spcAft>
                <a:spcPts val="0"/>
              </a:spcAft>
              <a:buSzPts val="2400"/>
              <a:buChar char="●"/>
            </a:pPr>
            <a:r>
              <a:rPr lang="en"/>
              <a:t>From the </a:t>
            </a:r>
            <a:r>
              <a:rPr b="1" lang="en"/>
              <a:t>Products and Services</a:t>
            </a:r>
            <a:r>
              <a:rPr lang="en"/>
              <a:t> menu, choose </a:t>
            </a:r>
            <a:r>
              <a:rPr b="1" lang="en"/>
              <a:t>BigQuery</a:t>
            </a:r>
            <a:endParaRPr b="1"/>
          </a:p>
          <a:p>
            <a:pPr indent="-381000" lvl="0" marL="457200" rtl="0" algn="l">
              <a:spcBef>
                <a:spcPts val="1200"/>
              </a:spcBef>
              <a:spcAft>
                <a:spcPts val="1200"/>
              </a:spcAft>
              <a:buSzPts val="2400"/>
              <a:buChar char="●"/>
            </a:pPr>
            <a:r>
              <a:rPr lang="en"/>
              <a:t>Run each of the queries from the last few slides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Google Shape;1391;p21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BigQuery Performance Tips </a:t>
            </a:r>
            <a:endParaRPr/>
          </a:p>
        </p:txBody>
      </p:sp>
      <p:sp>
        <p:nvSpPr>
          <p:cNvPr id="1392" name="Google Shape;1392;p216"/>
          <p:cNvSpPr txBox="1"/>
          <p:nvPr>
            <p:ph idx="1" type="body"/>
          </p:nvPr>
        </p:nvSpPr>
        <p:spPr>
          <a:xfrm>
            <a:off x="406035" y="888500"/>
            <a:ext cx="11357100" cy="5249100"/>
          </a:xfrm>
          <a:prstGeom prst="rect">
            <a:avLst/>
          </a:prstGeom>
        </p:spPr>
        <p:txBody>
          <a:bodyPr anchorCtr="0" anchor="t" bIns="121875" lIns="121875" spcFirstLastPara="1" rIns="121875" wrap="square" tIns="121875">
            <a:noAutofit/>
          </a:bodyPr>
          <a:lstStyle/>
          <a:p>
            <a:pPr indent="-374650" lvl="0" marL="457200" rtl="0" algn="l">
              <a:spcBef>
                <a:spcPts val="1200"/>
              </a:spcBef>
              <a:spcAft>
                <a:spcPts val="0"/>
              </a:spcAft>
              <a:buSzPts val="2300"/>
              <a:buChar char="●"/>
            </a:pPr>
            <a:r>
              <a:rPr lang="en" sz="2300"/>
              <a:t>Denormalize parent-child relationships</a:t>
            </a:r>
            <a:endParaRPr sz="2300"/>
          </a:p>
          <a:p>
            <a:pPr indent="-374650" lvl="1" marL="914400" rtl="0" algn="l">
              <a:spcBef>
                <a:spcPts val="0"/>
              </a:spcBef>
              <a:spcAft>
                <a:spcPts val="0"/>
              </a:spcAft>
              <a:buSzPts val="2300"/>
              <a:buChar char="○"/>
            </a:pPr>
            <a:r>
              <a:rPr lang="en" sz="2300"/>
              <a:t>Store child records as repeated records with the parent row</a:t>
            </a:r>
            <a:endParaRPr sz="2300"/>
          </a:p>
          <a:p>
            <a:pPr indent="-374650" lvl="1" marL="914400" rtl="0" algn="l">
              <a:spcBef>
                <a:spcPts val="0"/>
              </a:spcBef>
              <a:spcAft>
                <a:spcPts val="0"/>
              </a:spcAft>
              <a:buSzPts val="2300"/>
              <a:buChar char="○"/>
            </a:pPr>
            <a:r>
              <a:rPr lang="en" sz="2300"/>
              <a:t>Allows querying related data without a join</a:t>
            </a:r>
            <a:endParaRPr sz="2300"/>
          </a:p>
          <a:p>
            <a:pPr indent="-374650" lvl="0" marL="457200" rtl="0" algn="l">
              <a:spcBef>
                <a:spcPts val="1000"/>
              </a:spcBef>
              <a:spcAft>
                <a:spcPts val="0"/>
              </a:spcAft>
              <a:buSzPts val="2300"/>
              <a:buChar char="●"/>
            </a:pPr>
            <a:r>
              <a:rPr lang="en" sz="2300"/>
              <a:t>Queries that were already run are cached</a:t>
            </a:r>
            <a:endParaRPr sz="2300"/>
          </a:p>
          <a:p>
            <a:pPr indent="-374650" lvl="1" marL="914400" rtl="0" algn="l">
              <a:spcBef>
                <a:spcPts val="0"/>
              </a:spcBef>
              <a:spcAft>
                <a:spcPts val="0"/>
              </a:spcAft>
              <a:buSzPts val="2300"/>
              <a:buChar char="○"/>
            </a:pPr>
            <a:r>
              <a:rPr lang="en" sz="2300"/>
              <a:t>Data returned from the cache is free</a:t>
            </a:r>
            <a:endParaRPr sz="2300"/>
          </a:p>
          <a:p>
            <a:pPr indent="-374650" lvl="0" marL="457200" rtl="0" algn="l">
              <a:spcBef>
                <a:spcPts val="1000"/>
              </a:spcBef>
              <a:spcAft>
                <a:spcPts val="0"/>
              </a:spcAft>
              <a:buSzPts val="2300"/>
              <a:buChar char="●"/>
            </a:pPr>
            <a:r>
              <a:rPr lang="en" sz="2300"/>
              <a:t>For very large tables, create smaller temp tables when possible</a:t>
            </a:r>
            <a:endParaRPr sz="2300"/>
          </a:p>
          <a:p>
            <a:pPr indent="-374650" lvl="0" marL="457200" rtl="0" algn="l">
              <a:spcBef>
                <a:spcPts val="1200"/>
              </a:spcBef>
              <a:spcAft>
                <a:spcPts val="0"/>
              </a:spcAft>
              <a:buSzPts val="2300"/>
              <a:buChar char="●"/>
            </a:pPr>
            <a:r>
              <a:rPr lang="en" sz="2300"/>
              <a:t>Partition tables when data is accumulated on a regular basis</a:t>
            </a:r>
            <a:endParaRPr sz="2300"/>
          </a:p>
          <a:p>
            <a:pPr indent="-374650" lvl="1" marL="914400" rtl="0" algn="l">
              <a:spcBef>
                <a:spcPts val="0"/>
              </a:spcBef>
              <a:spcAft>
                <a:spcPts val="0"/>
              </a:spcAft>
              <a:buSzPts val="2300"/>
              <a:buChar char="○"/>
            </a:pPr>
            <a:r>
              <a:rPr lang="en" sz="2300"/>
              <a:t>For example, daily logs, daily sales, etc.</a:t>
            </a:r>
            <a:endParaRPr sz="2300"/>
          </a:p>
          <a:p>
            <a:pPr indent="-374650" lvl="1" marL="914400" rtl="0" algn="l">
              <a:spcBef>
                <a:spcPts val="0"/>
              </a:spcBef>
              <a:spcAft>
                <a:spcPts val="0"/>
              </a:spcAft>
              <a:buSzPts val="2300"/>
              <a:buChar char="○"/>
            </a:pPr>
            <a:r>
              <a:rPr lang="en" sz="2300"/>
              <a:t>Can specify the data range of partitions to query, avoiding a table scan</a:t>
            </a:r>
            <a:endParaRPr sz="2300"/>
          </a:p>
          <a:p>
            <a:pPr indent="-374650" lvl="0" marL="457200" rtl="0" algn="l">
              <a:spcBef>
                <a:spcPts val="1000"/>
              </a:spcBef>
              <a:spcAft>
                <a:spcPts val="0"/>
              </a:spcAft>
              <a:buSzPts val="2300"/>
              <a:buChar char="●"/>
            </a:pPr>
            <a:r>
              <a:rPr lang="en" sz="2300"/>
              <a:t>Don’t group by fields with a very large number of different values</a:t>
            </a:r>
            <a:endParaRPr sz="2300"/>
          </a:p>
          <a:p>
            <a:pPr indent="-374650" lvl="0" marL="457200" rtl="0" algn="l">
              <a:spcBef>
                <a:spcPts val="1200"/>
              </a:spcBef>
              <a:spcAft>
                <a:spcPts val="1200"/>
              </a:spcAft>
              <a:buSzPts val="2300"/>
              <a:buChar char="●"/>
            </a:pPr>
            <a:r>
              <a:rPr lang="en" sz="2300"/>
              <a:t>Prefer built-in functions to UDFs if possible</a:t>
            </a:r>
            <a:endParaRPr sz="23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21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Querying External Data Sources</a:t>
            </a:r>
            <a:endParaRPr/>
          </a:p>
        </p:txBody>
      </p:sp>
      <p:sp>
        <p:nvSpPr>
          <p:cNvPr id="1398" name="Google Shape;1398;p217"/>
          <p:cNvSpPr txBox="1"/>
          <p:nvPr>
            <p:ph idx="1" type="body"/>
          </p:nvPr>
        </p:nvSpPr>
        <p:spPr>
          <a:xfrm>
            <a:off x="406025" y="850819"/>
            <a:ext cx="117819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BigQuery can analyze data directly from:</a:t>
            </a:r>
            <a:endParaRPr/>
          </a:p>
          <a:p>
            <a:pPr indent="-381000" lvl="1" marL="914400" rtl="0" algn="l">
              <a:spcBef>
                <a:spcPts val="0"/>
              </a:spcBef>
              <a:spcAft>
                <a:spcPts val="0"/>
              </a:spcAft>
              <a:buSzPts val="2400"/>
              <a:buChar char="○"/>
            </a:pPr>
            <a:r>
              <a:rPr lang="en"/>
              <a:t>BigTable</a:t>
            </a:r>
            <a:endParaRPr/>
          </a:p>
          <a:p>
            <a:pPr indent="-381000" lvl="1" marL="914400" rtl="0" algn="l">
              <a:spcBef>
                <a:spcPts val="0"/>
              </a:spcBef>
              <a:spcAft>
                <a:spcPts val="0"/>
              </a:spcAft>
              <a:buSzPts val="2400"/>
              <a:buChar char="○"/>
            </a:pPr>
            <a:r>
              <a:rPr lang="en"/>
              <a:t>Cloud Storage</a:t>
            </a:r>
            <a:endParaRPr/>
          </a:p>
          <a:p>
            <a:pPr indent="-381000" lvl="1" marL="914400" rtl="0" algn="l">
              <a:spcBef>
                <a:spcPts val="0"/>
              </a:spcBef>
              <a:spcAft>
                <a:spcPts val="0"/>
              </a:spcAft>
              <a:buSzPts val="2400"/>
              <a:buChar char="○"/>
            </a:pPr>
            <a:r>
              <a:rPr lang="en"/>
              <a:t>Google Drive</a:t>
            </a:r>
            <a:endParaRPr/>
          </a:p>
          <a:p>
            <a:pPr indent="-381000" lvl="0" marL="457200" rtl="0" algn="l">
              <a:spcBef>
                <a:spcPts val="1000"/>
              </a:spcBef>
              <a:spcAft>
                <a:spcPts val="0"/>
              </a:spcAft>
              <a:buSzPts val="2400"/>
              <a:buChar char="●"/>
            </a:pPr>
            <a:r>
              <a:rPr lang="en"/>
              <a:t>Must define a table schema for the external source</a:t>
            </a:r>
            <a:endParaRPr/>
          </a:p>
          <a:p>
            <a:pPr indent="-381000" lvl="0" marL="457200" rtl="0" algn="l">
              <a:spcBef>
                <a:spcPts val="1200"/>
              </a:spcBef>
              <a:spcAft>
                <a:spcPts val="0"/>
              </a:spcAft>
              <a:buSzPts val="2400"/>
              <a:buChar char="●"/>
            </a:pPr>
            <a:r>
              <a:rPr lang="en"/>
              <a:t>Not as efficient as BigQuery native storage</a:t>
            </a:r>
            <a:endParaRPr/>
          </a:p>
          <a:p>
            <a:pPr indent="-381000" lvl="1" marL="914400" rtl="0" algn="l">
              <a:spcBef>
                <a:spcPts val="0"/>
              </a:spcBef>
              <a:spcAft>
                <a:spcPts val="0"/>
              </a:spcAft>
              <a:buSzPts val="2400"/>
              <a:buChar char="○"/>
            </a:pPr>
            <a:r>
              <a:rPr lang="en"/>
              <a:t>Native storage puts fields in separate tables so queries only have to scan the fields in the query, not the whole table</a:t>
            </a:r>
            <a:endParaRPr/>
          </a:p>
          <a:p>
            <a:pPr indent="-381000" lvl="0" marL="457200" marR="0" rtl="0" algn="l">
              <a:lnSpc>
                <a:spcPct val="115000"/>
              </a:lnSpc>
              <a:spcBef>
                <a:spcPts val="1000"/>
              </a:spcBef>
              <a:spcAft>
                <a:spcPts val="0"/>
              </a:spcAft>
              <a:buClr>
                <a:schemeClr val="dk1"/>
              </a:buClr>
              <a:buSzPts val="2400"/>
              <a:buFont typeface="Open Sans"/>
              <a:buChar char="●"/>
            </a:pPr>
            <a:r>
              <a:rPr lang="en"/>
              <a:t>Useful for ETL and denormalization jobs</a:t>
            </a:r>
            <a:endParaRPr/>
          </a:p>
          <a:p>
            <a:pPr indent="-381000" lvl="1" marL="914400" rtl="0" algn="l">
              <a:spcBef>
                <a:spcPts val="0"/>
              </a:spcBef>
              <a:spcAft>
                <a:spcPts val="0"/>
              </a:spcAft>
              <a:buSzPts val="2400"/>
              <a:buChar char="○"/>
            </a:pPr>
            <a:r>
              <a:rPr lang="en"/>
              <a:t>Read data from external source, manipulate it, and load it into BigQuery</a:t>
            </a:r>
            <a:endParaRPr/>
          </a:p>
          <a:p>
            <a:pPr indent="-381000" lvl="0" marL="457200" rtl="0" algn="l">
              <a:spcBef>
                <a:spcPts val="1000"/>
              </a:spcBef>
              <a:spcAft>
                <a:spcPts val="0"/>
              </a:spcAft>
              <a:buSzPts val="2400"/>
              <a:buChar char="●"/>
            </a:pPr>
            <a:r>
              <a:rPr lang="en"/>
              <a:t>See: </a:t>
            </a:r>
            <a:r>
              <a:rPr lang="en" u="sng">
                <a:solidFill>
                  <a:schemeClr val="hlink"/>
                </a:solidFill>
                <a:hlinkClick r:id="rId3"/>
              </a:rPr>
              <a:t>https://cloud.google.com/bigquery/external-data-sources</a:t>
            </a:r>
            <a:endParaRPr/>
          </a:p>
          <a:p>
            <a:pPr indent="0" lvl="0" marL="0" rtl="0" algn="l">
              <a:spcBef>
                <a:spcPts val="1200"/>
              </a:spcBef>
              <a:spcAft>
                <a:spcPts val="120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218"/>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Querying Data with BigQuery </a:t>
            </a:r>
            <a:endParaRPr/>
          </a:p>
        </p:txBody>
      </p:sp>
      <p:sp>
        <p:nvSpPr>
          <p:cNvPr id="1404" name="Google Shape;1404;p218"/>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this exercise, you will upload data into BigQuery and then query that data</a:t>
            </a:r>
            <a:endParaRPr/>
          </a:p>
          <a:p>
            <a:pPr indent="-381000" lvl="1" marL="914400" rtl="0" algn="l">
              <a:spcBef>
                <a:spcPts val="0"/>
              </a:spcBef>
              <a:spcAft>
                <a:spcPts val="0"/>
              </a:spcAft>
              <a:buSzPts val="2400"/>
              <a:buChar char="○"/>
            </a:pPr>
            <a:r>
              <a:rPr lang="en" u="sng">
                <a:solidFill>
                  <a:schemeClr val="hlink"/>
                </a:solidFill>
                <a:hlinkClick r:id="rId3"/>
              </a:rPr>
              <a:t>Querying Data with BigQuery</a:t>
            </a:r>
            <a:endParaRPr/>
          </a:p>
          <a:p>
            <a:pPr indent="0" lvl="0" marL="0" rtl="0" algn="l">
              <a:spcBef>
                <a:spcPts val="1200"/>
              </a:spcBef>
              <a:spcAft>
                <a:spcPts val="120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sp>
        <p:nvSpPr>
          <p:cNvPr id="1409" name="Google Shape;1409;p21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410" name="Google Shape;1410;p219"/>
          <p:cNvSpPr txBox="1"/>
          <p:nvPr>
            <p:ph idx="1" type="body"/>
          </p:nvPr>
        </p:nvSpPr>
        <p:spPr>
          <a:xfrm>
            <a:off x="37300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Big Data Processing Overview</a:t>
            </a:r>
            <a:endParaRPr sz="2800"/>
          </a:p>
          <a:p>
            <a:pPr indent="0" lvl="1" marL="0" rtl="0" algn="l">
              <a:lnSpc>
                <a:spcPct val="150000"/>
              </a:lnSpc>
              <a:spcBef>
                <a:spcPts val="1200"/>
              </a:spcBef>
              <a:spcAft>
                <a:spcPts val="0"/>
              </a:spcAft>
              <a:buClr>
                <a:schemeClr val="dk1"/>
              </a:buClr>
              <a:buFont typeface="Arial"/>
              <a:buNone/>
            </a:pPr>
            <a:r>
              <a:rPr lang="en" sz="2800"/>
              <a:t>Google Cloud Dataproc</a:t>
            </a:r>
            <a:endParaRPr sz="2800"/>
          </a:p>
          <a:p>
            <a:pPr indent="0" lvl="1" marL="0" rtl="0" algn="l">
              <a:lnSpc>
                <a:spcPct val="150000"/>
              </a:lnSpc>
              <a:spcBef>
                <a:spcPts val="1200"/>
              </a:spcBef>
              <a:spcAft>
                <a:spcPts val="0"/>
              </a:spcAft>
              <a:buClr>
                <a:schemeClr val="dk1"/>
              </a:buClr>
              <a:buFont typeface="Arial"/>
              <a:buNone/>
            </a:pPr>
            <a:r>
              <a:rPr lang="en" sz="2800"/>
              <a:t>BigQuery</a:t>
            </a:r>
            <a:endParaRPr sz="2800"/>
          </a:p>
          <a:p>
            <a:pPr indent="0" lvl="1" marL="0" rtl="0" algn="l">
              <a:lnSpc>
                <a:spcPct val="150000"/>
              </a:lnSpc>
              <a:spcBef>
                <a:spcPts val="1200"/>
              </a:spcBef>
              <a:spcAft>
                <a:spcPts val="0"/>
              </a:spcAft>
              <a:buClr>
                <a:schemeClr val="dk1"/>
              </a:buClr>
              <a:buFont typeface="Arial"/>
              <a:buNone/>
            </a:pPr>
            <a:r>
              <a:rPr b="1" lang="en" sz="2800"/>
              <a:t>Choosing Big Data Strategies</a:t>
            </a:r>
            <a:endParaRPr b="1"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411" name="Google Shape;1411;p219"/>
          <p:cNvPicPr preferRelativeResize="0"/>
          <p:nvPr/>
        </p:nvPicPr>
        <p:blipFill>
          <a:blip r:embed="rId3">
            <a:alphaModFix/>
          </a:blip>
          <a:stretch>
            <a:fillRect/>
          </a:stretch>
        </p:blipFill>
        <p:spPr>
          <a:xfrm>
            <a:off x="3148975" y="4468595"/>
            <a:ext cx="581025" cy="5334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22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Migrating from On-Premises Hadoop to Dataproc</a:t>
            </a:r>
            <a:endParaRPr/>
          </a:p>
        </p:txBody>
      </p:sp>
      <p:sp>
        <p:nvSpPr>
          <p:cNvPr id="1417" name="Google Shape;1417;p22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Clr>
                <a:schemeClr val="dk1"/>
              </a:buClr>
              <a:buSzPts val="2400"/>
              <a:buFont typeface="Open Sans"/>
              <a:buChar char="●"/>
            </a:pPr>
            <a:r>
              <a:rPr lang="en"/>
              <a:t>Can run existing Hadoop and Spark jobs on Dataproc</a:t>
            </a:r>
            <a:endParaRPr/>
          </a:p>
          <a:p>
            <a:pPr indent="-381000" lvl="0" marL="457200" marR="0" rtl="0" algn="l">
              <a:lnSpc>
                <a:spcPct val="115000"/>
              </a:lnSpc>
              <a:spcBef>
                <a:spcPts val="1000"/>
              </a:spcBef>
              <a:spcAft>
                <a:spcPts val="0"/>
              </a:spcAft>
              <a:buSzPts val="2400"/>
              <a:buChar char="●"/>
            </a:pPr>
            <a:r>
              <a:rPr lang="en"/>
              <a:t>Use Cloud Storage not HDFS so the Dataproc cluster can be deleted without deleting the data</a:t>
            </a:r>
            <a:endParaRPr/>
          </a:p>
          <a:p>
            <a:pPr indent="-381000" lvl="1" marL="914400" marR="0" rtl="0" algn="l">
              <a:lnSpc>
                <a:spcPct val="115000"/>
              </a:lnSpc>
              <a:spcBef>
                <a:spcPts val="0"/>
              </a:spcBef>
              <a:spcAft>
                <a:spcPts val="0"/>
              </a:spcAft>
              <a:buSzPts val="2400"/>
              <a:buChar char="○"/>
            </a:pPr>
            <a:r>
              <a:rPr lang="en"/>
              <a:t>Make the attached disks small</a:t>
            </a:r>
            <a:endParaRPr/>
          </a:p>
          <a:p>
            <a:pPr indent="-381000" lvl="0" marL="457200" marR="0" rtl="0" algn="l">
              <a:lnSpc>
                <a:spcPct val="115000"/>
              </a:lnSpc>
              <a:spcBef>
                <a:spcPts val="1000"/>
              </a:spcBef>
              <a:spcAft>
                <a:spcPts val="0"/>
              </a:spcAft>
              <a:buSzPts val="2400"/>
              <a:buChar char="●"/>
            </a:pPr>
            <a:r>
              <a:rPr lang="en"/>
              <a:t>Move HBase workloads to BigTable to reduce administration</a:t>
            </a:r>
            <a:endParaRPr/>
          </a:p>
          <a:p>
            <a:pPr indent="-381000" lvl="0" marL="457200" marR="0" rtl="0" algn="l">
              <a:lnSpc>
                <a:spcPct val="115000"/>
              </a:lnSpc>
              <a:spcBef>
                <a:spcPts val="1200"/>
              </a:spcBef>
              <a:spcAft>
                <a:spcPts val="0"/>
              </a:spcAft>
              <a:buSzPts val="2400"/>
              <a:buChar char="●"/>
            </a:pPr>
            <a:r>
              <a:rPr lang="en"/>
              <a:t>Script creation of Dataproc clusters and jobs</a:t>
            </a:r>
            <a:endParaRPr/>
          </a:p>
          <a:p>
            <a:pPr indent="-381000" lvl="1" marL="914400" marR="0" rtl="0" algn="l">
              <a:lnSpc>
                <a:spcPct val="115000"/>
              </a:lnSpc>
              <a:spcBef>
                <a:spcPts val="0"/>
              </a:spcBef>
              <a:spcAft>
                <a:spcPts val="0"/>
              </a:spcAft>
              <a:buSzPts val="2400"/>
              <a:buChar char="○"/>
            </a:pPr>
            <a:r>
              <a:rPr lang="en"/>
              <a:t>Delete the cluster when the jobs are completed to reduce cost</a:t>
            </a:r>
            <a:endParaRPr/>
          </a:p>
          <a:p>
            <a:pPr indent="-381000" lvl="1" marL="914400" marR="0" rtl="0" algn="l">
              <a:lnSpc>
                <a:spcPct val="115000"/>
              </a:lnSpc>
              <a:spcBef>
                <a:spcPts val="0"/>
              </a:spcBef>
              <a:spcAft>
                <a:spcPts val="0"/>
              </a:spcAft>
              <a:buSzPts val="2400"/>
              <a:buChar char="○"/>
            </a:pPr>
            <a:r>
              <a:rPr lang="en"/>
              <a:t>M</a:t>
            </a:r>
            <a:r>
              <a:rPr lang="en"/>
              <a:t>achines</a:t>
            </a:r>
            <a:r>
              <a:rPr lang="en"/>
              <a:t> are billed in 1-minute increments with a 10-minute minimum</a:t>
            </a:r>
            <a:endParaRPr/>
          </a:p>
          <a:p>
            <a:pPr indent="-381000" lvl="0" marL="457200" marR="0" rtl="0" algn="l">
              <a:lnSpc>
                <a:spcPct val="115000"/>
              </a:lnSpc>
              <a:spcBef>
                <a:spcPts val="1000"/>
              </a:spcBef>
              <a:spcAft>
                <a:spcPts val="0"/>
              </a:spcAft>
              <a:buSzPts val="2400"/>
              <a:buChar char="●"/>
            </a:pPr>
            <a:r>
              <a:rPr lang="en"/>
              <a:t>Consider using </a:t>
            </a:r>
            <a:r>
              <a:rPr lang="en"/>
              <a:t>preemptible</a:t>
            </a:r>
            <a:r>
              <a:rPr lang="en"/>
              <a:t> instances for some of the workers</a:t>
            </a:r>
            <a:endParaRPr/>
          </a:p>
          <a:p>
            <a:pPr indent="0" lvl="0" marL="457200" rtl="0" algn="l">
              <a:spcBef>
                <a:spcPts val="1200"/>
              </a:spcBef>
              <a:spcAft>
                <a:spcPts val="120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22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Migrating a Data Warehouse to BigQuery</a:t>
            </a:r>
            <a:endParaRPr/>
          </a:p>
        </p:txBody>
      </p:sp>
      <p:sp>
        <p:nvSpPr>
          <p:cNvPr id="1423" name="Google Shape;1423;p22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Denormalize data for better performance in BigQuery</a:t>
            </a:r>
            <a:endParaRPr/>
          </a:p>
          <a:p>
            <a:pPr indent="-381000" lvl="1" marL="914400" rtl="0" algn="l">
              <a:spcBef>
                <a:spcPts val="0"/>
              </a:spcBef>
              <a:spcAft>
                <a:spcPts val="0"/>
              </a:spcAft>
              <a:buSzPts val="2400"/>
              <a:buChar char="○"/>
            </a:pPr>
            <a:r>
              <a:rPr lang="en"/>
              <a:t>Traditional data warehouses use a star schema and indexes for </a:t>
            </a:r>
            <a:r>
              <a:rPr lang="en"/>
              <a:t>efficiency</a:t>
            </a:r>
            <a:endParaRPr/>
          </a:p>
          <a:p>
            <a:pPr indent="-381000" lvl="1" marL="914400" rtl="0" algn="l">
              <a:spcBef>
                <a:spcPts val="0"/>
              </a:spcBef>
              <a:spcAft>
                <a:spcPts val="0"/>
              </a:spcAft>
              <a:buSzPts val="2400"/>
              <a:buChar char="○"/>
            </a:pPr>
            <a:r>
              <a:rPr lang="en"/>
              <a:t>BigQuery has no indexes, so Joins are costly</a:t>
            </a:r>
            <a:endParaRPr/>
          </a:p>
          <a:p>
            <a:pPr indent="-381000" lvl="0" marL="457200" rtl="0" algn="l">
              <a:spcBef>
                <a:spcPts val="1000"/>
              </a:spcBef>
              <a:spcAft>
                <a:spcPts val="0"/>
              </a:spcAft>
              <a:buSzPts val="2400"/>
              <a:buChar char="●"/>
            </a:pPr>
            <a:r>
              <a:rPr lang="en"/>
              <a:t>Can use Dataflow to denormalize data prior to putting it in BigQuery</a:t>
            </a:r>
            <a:endParaRPr/>
          </a:p>
          <a:p>
            <a:pPr indent="-381000" lvl="0" marL="457200" rtl="0" algn="l">
              <a:spcBef>
                <a:spcPts val="1200"/>
              </a:spcBef>
              <a:spcAft>
                <a:spcPts val="0"/>
              </a:spcAft>
              <a:buSzPts val="2400"/>
              <a:buChar char="●"/>
            </a:pPr>
            <a:r>
              <a:rPr lang="en"/>
              <a:t>Can </a:t>
            </a:r>
            <a:r>
              <a:rPr lang="en"/>
              <a:t>alternatively</a:t>
            </a:r>
            <a:r>
              <a:rPr lang="en"/>
              <a:t> leverage BigQuery for denormalization jobs</a:t>
            </a:r>
            <a:endParaRPr/>
          </a:p>
          <a:p>
            <a:pPr indent="-381000" lvl="1" marL="914400" rtl="0" algn="l">
              <a:spcBef>
                <a:spcPts val="0"/>
              </a:spcBef>
              <a:spcAft>
                <a:spcPts val="0"/>
              </a:spcAft>
              <a:buSzPts val="2400"/>
              <a:buChar char="○"/>
            </a:pPr>
            <a:r>
              <a:rPr lang="en"/>
              <a:t>Write a query that joins tables and creates arrays of structs</a:t>
            </a:r>
            <a:endParaRPr/>
          </a:p>
          <a:p>
            <a:pPr indent="-381000" lvl="1" marL="914400" rtl="0" algn="l">
              <a:spcBef>
                <a:spcPts val="0"/>
              </a:spcBef>
              <a:spcAft>
                <a:spcPts val="0"/>
              </a:spcAft>
              <a:buSzPts val="2400"/>
              <a:buChar char="○"/>
            </a:pPr>
            <a:r>
              <a:rPr lang="en"/>
              <a:t>Specify a destination table </a:t>
            </a:r>
            <a:endParaRPr/>
          </a:p>
          <a:p>
            <a:pPr indent="-381000" lvl="0" marL="457200" rtl="0" algn="l">
              <a:spcBef>
                <a:spcPts val="1000"/>
              </a:spcBef>
              <a:spcAft>
                <a:spcPts val="1200"/>
              </a:spcAft>
              <a:buSzPts val="2400"/>
              <a:buChar char="●"/>
            </a:pPr>
            <a:r>
              <a:rPr lang="en"/>
              <a:t>Partition tables that accumulate data over time</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222"/>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Choosing Dataproc or BigQuery</a:t>
            </a:r>
            <a:endParaRPr/>
          </a:p>
        </p:txBody>
      </p:sp>
      <p:sp>
        <p:nvSpPr>
          <p:cNvPr id="1429" name="Google Shape;1429;p222"/>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Fill in the table below:</a:t>
            </a:r>
            <a:endParaRPr/>
          </a:p>
        </p:txBody>
      </p:sp>
      <p:graphicFrame>
        <p:nvGraphicFramePr>
          <p:cNvPr id="1430" name="Google Shape;1430;p222"/>
          <p:cNvGraphicFramePr/>
          <p:nvPr/>
        </p:nvGraphicFramePr>
        <p:xfrm>
          <a:off x="952513" y="1950480"/>
          <a:ext cx="3000000" cy="3000000"/>
        </p:xfrm>
        <a:graphic>
          <a:graphicData uri="http://schemas.openxmlformats.org/drawingml/2006/table">
            <a:tbl>
              <a:tblPr>
                <a:noFill/>
                <a:tableStyleId>{E6B166A2-2C43-4EFE-A640-3ECDD74675D2}</a:tableStyleId>
              </a:tblPr>
              <a:tblGrid>
                <a:gridCol w="1466075"/>
                <a:gridCol w="4157575"/>
                <a:gridCol w="4659375"/>
              </a:tblGrid>
              <a:tr h="633975">
                <a:tc>
                  <a:txBody>
                    <a:bodyPr>
                      <a:noAutofit/>
                    </a:bodyPr>
                    <a:lstStyle/>
                    <a:p>
                      <a:pPr indent="0" lvl="0" marL="0" rtl="0" algn="l">
                        <a:spcBef>
                          <a:spcPts val="0"/>
                        </a:spcBef>
                        <a:spcAft>
                          <a:spcPts val="0"/>
                        </a:spcAft>
                        <a:buNone/>
                      </a:pPr>
                      <a:r>
                        <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Advantages</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Disadvantages</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r>
              <a:tr h="1614200">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Dataproc</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r>
              <a:tr h="1842300">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BigQuery</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22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436" name="Google Shape;1436;p223"/>
          <p:cNvSpPr txBox="1"/>
          <p:nvPr>
            <p:ph idx="1" type="body"/>
          </p:nvPr>
        </p:nvSpPr>
        <p:spPr>
          <a:xfrm>
            <a:off x="37300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Big Data Processing Overview</a:t>
            </a:r>
            <a:endParaRPr sz="2800"/>
          </a:p>
          <a:p>
            <a:pPr indent="0" lvl="1" marL="0" rtl="0" algn="l">
              <a:lnSpc>
                <a:spcPct val="150000"/>
              </a:lnSpc>
              <a:spcBef>
                <a:spcPts val="1200"/>
              </a:spcBef>
              <a:spcAft>
                <a:spcPts val="0"/>
              </a:spcAft>
              <a:buClr>
                <a:schemeClr val="dk1"/>
              </a:buClr>
              <a:buFont typeface="Arial"/>
              <a:buNone/>
            </a:pPr>
            <a:r>
              <a:rPr lang="en" sz="2800"/>
              <a:t>Google Cloud </a:t>
            </a:r>
            <a:r>
              <a:rPr lang="en" sz="2800"/>
              <a:t>Dataproc</a:t>
            </a:r>
            <a:endParaRPr sz="2800"/>
          </a:p>
          <a:p>
            <a:pPr indent="0" lvl="1" marL="0" rtl="0" algn="l">
              <a:lnSpc>
                <a:spcPct val="150000"/>
              </a:lnSpc>
              <a:spcBef>
                <a:spcPts val="1200"/>
              </a:spcBef>
              <a:spcAft>
                <a:spcPts val="0"/>
              </a:spcAft>
              <a:buClr>
                <a:schemeClr val="dk1"/>
              </a:buClr>
              <a:buFont typeface="Arial"/>
              <a:buNone/>
            </a:pPr>
            <a:r>
              <a:rPr lang="en" sz="2800"/>
              <a:t>BigQuery</a:t>
            </a:r>
            <a:endParaRPr sz="2800"/>
          </a:p>
          <a:p>
            <a:pPr indent="0" lvl="1" marL="0" rtl="0" algn="l">
              <a:lnSpc>
                <a:spcPct val="150000"/>
              </a:lnSpc>
              <a:spcBef>
                <a:spcPts val="1200"/>
              </a:spcBef>
              <a:spcAft>
                <a:spcPts val="0"/>
              </a:spcAft>
              <a:buClr>
                <a:schemeClr val="dk1"/>
              </a:buClr>
              <a:buFont typeface="Arial"/>
              <a:buNone/>
            </a:pPr>
            <a:r>
              <a:rPr lang="en" sz="2800"/>
              <a:t>Choosing Big Data Strategies</a:t>
            </a:r>
            <a:endParaRPr sz="2800"/>
          </a:p>
          <a:p>
            <a:pPr indent="0" lvl="1" marL="0" rtl="0" algn="l">
              <a:lnSpc>
                <a:spcPct val="150000"/>
              </a:lnSpc>
              <a:spcBef>
                <a:spcPts val="1200"/>
              </a:spcBef>
              <a:spcAft>
                <a:spcPts val="0"/>
              </a:spcAft>
              <a:buClr>
                <a:schemeClr val="dk1"/>
              </a:buClr>
              <a:buFont typeface="Arial"/>
              <a:buNone/>
            </a:pPr>
            <a:r>
              <a:rPr b="1" lang="en" sz="2800"/>
              <a:t>Exam Prep</a:t>
            </a:r>
            <a:endParaRPr b="1" sz="2800"/>
          </a:p>
          <a:p>
            <a:pPr indent="0" lvl="0" marL="0" rtl="0" algn="l">
              <a:spcBef>
                <a:spcPts val="1200"/>
              </a:spcBef>
              <a:spcAft>
                <a:spcPts val="0"/>
              </a:spcAft>
              <a:buNone/>
            </a:pPr>
            <a:r>
              <a:t/>
            </a:r>
            <a:endParaRPr sz="2800"/>
          </a:p>
        </p:txBody>
      </p:sp>
      <p:pic>
        <p:nvPicPr>
          <p:cNvPr id="1437" name="Google Shape;1437;p223"/>
          <p:cNvPicPr preferRelativeResize="0"/>
          <p:nvPr/>
        </p:nvPicPr>
        <p:blipFill>
          <a:blip r:embed="rId3">
            <a:alphaModFix/>
          </a:blip>
          <a:stretch>
            <a:fillRect/>
          </a:stretch>
        </p:blipFill>
        <p:spPr>
          <a:xfrm>
            <a:off x="3148975" y="5261545"/>
            <a:ext cx="581025" cy="5334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224"/>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Practice Quiz</a:t>
            </a:r>
            <a:endParaRPr/>
          </a:p>
        </p:txBody>
      </p:sp>
      <p:sp>
        <p:nvSpPr>
          <p:cNvPr id="1443" name="Google Shape;1443;p224"/>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Take this </a:t>
            </a:r>
            <a:r>
              <a:rPr lang="en" u="sng">
                <a:solidFill>
                  <a:schemeClr val="hlink"/>
                </a:solidFill>
                <a:hlinkClick r:id="rId3"/>
              </a:rPr>
              <a:t>practice quiz</a:t>
            </a:r>
            <a:endParaRPr>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9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Taking the Exam</a:t>
            </a:r>
            <a:endParaRPr/>
          </a:p>
        </p:txBody>
      </p:sp>
      <p:sp>
        <p:nvSpPr>
          <p:cNvPr id="469" name="Google Shape;469;p9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000"/>
              </a:spcBef>
              <a:spcAft>
                <a:spcPts val="0"/>
              </a:spcAft>
              <a:buSzPts val="2400"/>
              <a:buChar char="●"/>
            </a:pPr>
            <a:r>
              <a:rPr lang="en"/>
              <a:t>Must register to take the exam</a:t>
            </a:r>
            <a:endParaRPr/>
          </a:p>
          <a:p>
            <a:pPr indent="-381000" lvl="0" marL="457200" rtl="0" algn="l">
              <a:spcBef>
                <a:spcPts val="1000"/>
              </a:spcBef>
              <a:spcAft>
                <a:spcPts val="0"/>
              </a:spcAft>
              <a:buSzPts val="2400"/>
              <a:buChar char="●"/>
            </a:pPr>
            <a:r>
              <a:rPr lang="en"/>
              <a:t>Exam must be taken in-person at a Kryterion testing center location</a:t>
            </a:r>
            <a:endParaRPr/>
          </a:p>
          <a:p>
            <a:pPr indent="-381000" lvl="0" marL="457200" rtl="0" algn="l">
              <a:spcBef>
                <a:spcPts val="1000"/>
              </a:spcBef>
              <a:spcAft>
                <a:spcPts val="0"/>
              </a:spcAft>
              <a:buSzPts val="2400"/>
              <a:buChar char="●"/>
            </a:pPr>
            <a:r>
              <a:rPr lang="en"/>
              <a:t>Bring 2 forms of ID</a:t>
            </a:r>
            <a:endParaRPr/>
          </a:p>
          <a:p>
            <a:pPr indent="-381000" lvl="0" marL="457200" rtl="0" algn="l">
              <a:spcBef>
                <a:spcPts val="1000"/>
              </a:spcBef>
              <a:spcAft>
                <a:spcPts val="0"/>
              </a:spcAft>
              <a:buSzPts val="2400"/>
              <a:buChar char="●"/>
            </a:pPr>
            <a:r>
              <a:rPr lang="en"/>
              <a:t>Exam fee is $200</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22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1449" name="Google Shape;1449;p22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Dataproc</a:t>
            </a:r>
            <a:endParaRPr/>
          </a:p>
          <a:p>
            <a:pPr indent="-381000" lvl="0" marL="457200" rtl="0" algn="l">
              <a:spcBef>
                <a:spcPts val="1000"/>
              </a:spcBef>
              <a:spcAft>
                <a:spcPts val="0"/>
              </a:spcAft>
              <a:buSzPts val="2400"/>
              <a:buChar char="●"/>
            </a:pPr>
            <a:r>
              <a:rPr lang="en" u="sng">
                <a:solidFill>
                  <a:schemeClr val="hlink"/>
                </a:solidFill>
                <a:hlinkClick r:id="rId4"/>
              </a:rPr>
              <a:t>BigQuery</a:t>
            </a:r>
            <a:endParaRPr/>
          </a:p>
          <a:p>
            <a:pPr indent="0" lvl="0" marL="0" rtl="0" algn="l">
              <a:spcBef>
                <a:spcPts val="1200"/>
              </a:spcBef>
              <a:spcAft>
                <a:spcPts val="120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3" name="Shape 1453"/>
        <p:cNvGrpSpPr/>
        <p:nvPr/>
      </p:nvGrpSpPr>
      <p:grpSpPr>
        <a:xfrm>
          <a:off x="0" y="0"/>
          <a:ext cx="0" cy="0"/>
          <a:chOff x="0" y="0"/>
          <a:chExt cx="0" cy="0"/>
        </a:xfrm>
      </p:grpSpPr>
      <p:sp>
        <p:nvSpPr>
          <p:cNvPr id="1454" name="Google Shape;1454;p226"/>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1455" name="Google Shape;1455;p226"/>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7:</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Data Processing Pipelines</a:t>
            </a:r>
            <a:endParaRPr b="1" sz="4000">
              <a:solidFill>
                <a:srgbClr val="000000"/>
              </a:solidFill>
              <a:latin typeface="Open Sans"/>
              <a:ea typeface="Open Sans"/>
              <a:cs typeface="Open Sans"/>
              <a:sym typeface="Open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22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1461" name="Google Shape;1461;p227"/>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Clr>
                <a:schemeClr val="dk1"/>
              </a:buClr>
              <a:buSzPts val="1100"/>
              <a:buFont typeface="Arial"/>
              <a:buNone/>
            </a:pPr>
            <a:r>
              <a:rPr lang="en"/>
              <a:t>In this chapter, we will learn how to:</a:t>
            </a:r>
            <a:endParaRPr/>
          </a:p>
          <a:p>
            <a:pPr indent="-381000" lvl="0" marL="457200" rtl="0" algn="l">
              <a:spcBef>
                <a:spcPts val="1200"/>
              </a:spcBef>
              <a:spcAft>
                <a:spcPts val="0"/>
              </a:spcAft>
              <a:buSzPts val="2400"/>
              <a:buChar char="●"/>
            </a:pPr>
            <a:r>
              <a:rPr lang="en"/>
              <a:t>Examine data processing challenges and architectures</a:t>
            </a:r>
            <a:endParaRPr/>
          </a:p>
          <a:p>
            <a:pPr indent="-381000" lvl="0" marL="457200" rtl="0" algn="l">
              <a:spcBef>
                <a:spcPts val="1000"/>
              </a:spcBef>
              <a:spcAft>
                <a:spcPts val="0"/>
              </a:spcAft>
              <a:buSzPts val="2400"/>
              <a:buChar char="●"/>
            </a:pPr>
            <a:r>
              <a:rPr lang="en"/>
              <a:t>Leverage Google Cloud Dataflow for NoOps processing pipelines</a:t>
            </a:r>
            <a:endParaRPr/>
          </a:p>
          <a:p>
            <a:pPr indent="-381000" lvl="0" marL="457200" rtl="0" algn="l">
              <a:spcBef>
                <a:spcPts val="1000"/>
              </a:spcBef>
              <a:spcAft>
                <a:spcPts val="0"/>
              </a:spcAft>
              <a:buSzPts val="2400"/>
              <a:buChar char="●"/>
            </a:pPr>
            <a:r>
              <a:rPr lang="en"/>
              <a:t>Process real-time, streaming pipelines with Pub/Sub</a:t>
            </a:r>
            <a:endParaRPr/>
          </a:p>
          <a:p>
            <a:pPr indent="-381000" lvl="0" marL="457200" rtl="0" algn="l">
              <a:spcBef>
                <a:spcPts val="1000"/>
              </a:spcBef>
              <a:spcAft>
                <a:spcPts val="0"/>
              </a:spcAft>
              <a:buSzPts val="2400"/>
              <a:buChar char="●"/>
            </a:pPr>
            <a:r>
              <a:rPr lang="en"/>
              <a:t>Simplify data pipelines with Google Cloud Dataprep</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22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467" name="Google Shape;1467;p228"/>
          <p:cNvSpPr txBox="1"/>
          <p:nvPr>
            <p:ph idx="1" type="body"/>
          </p:nvPr>
        </p:nvSpPr>
        <p:spPr>
          <a:xfrm>
            <a:off x="3653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b="1" lang="en" sz="2800"/>
              <a:t>Data Processing Architectures</a:t>
            </a:r>
            <a:endParaRPr b="1" sz="2800"/>
          </a:p>
          <a:p>
            <a:pPr indent="0" lvl="1" marL="0" rtl="0" algn="l">
              <a:lnSpc>
                <a:spcPct val="150000"/>
              </a:lnSpc>
              <a:spcBef>
                <a:spcPts val="1200"/>
              </a:spcBef>
              <a:spcAft>
                <a:spcPts val="0"/>
              </a:spcAft>
              <a:buClr>
                <a:schemeClr val="dk1"/>
              </a:buClr>
              <a:buFont typeface="Arial"/>
              <a:buNone/>
            </a:pPr>
            <a:r>
              <a:rPr lang="en" sz="2800"/>
              <a:t>Google Cloud DataFlow</a:t>
            </a:r>
            <a:endParaRPr sz="2800"/>
          </a:p>
          <a:p>
            <a:pPr indent="0" lvl="1" marL="0" rtl="0" algn="l">
              <a:lnSpc>
                <a:spcPct val="150000"/>
              </a:lnSpc>
              <a:spcBef>
                <a:spcPts val="1200"/>
              </a:spcBef>
              <a:spcAft>
                <a:spcPts val="0"/>
              </a:spcAft>
              <a:buClr>
                <a:schemeClr val="dk1"/>
              </a:buClr>
              <a:buFont typeface="Arial"/>
              <a:buNone/>
            </a:pPr>
            <a:r>
              <a:rPr lang="en" sz="2800"/>
              <a:t>Pub/Sub</a:t>
            </a:r>
            <a:endParaRPr sz="2800"/>
          </a:p>
          <a:p>
            <a:pPr indent="0" lvl="1" marL="0" rtl="0" algn="l">
              <a:lnSpc>
                <a:spcPct val="150000"/>
              </a:lnSpc>
              <a:spcBef>
                <a:spcPts val="1200"/>
              </a:spcBef>
              <a:spcAft>
                <a:spcPts val="0"/>
              </a:spcAft>
              <a:buClr>
                <a:schemeClr val="dk1"/>
              </a:buClr>
              <a:buFont typeface="Arial"/>
              <a:buNone/>
            </a:pPr>
            <a:r>
              <a:rPr lang="en" sz="2800"/>
              <a:t>Cloud Dataprep</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468" name="Google Shape;1468;p228"/>
          <p:cNvPicPr preferRelativeResize="0"/>
          <p:nvPr/>
        </p:nvPicPr>
        <p:blipFill>
          <a:blip r:embed="rId3">
            <a:alphaModFix/>
          </a:blip>
          <a:stretch>
            <a:fillRect/>
          </a:stretch>
        </p:blipFill>
        <p:spPr>
          <a:xfrm>
            <a:off x="3072775" y="2118695"/>
            <a:ext cx="581025" cy="5334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22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Processing Pipelines</a:t>
            </a:r>
            <a:endParaRPr/>
          </a:p>
        </p:txBody>
      </p:sp>
      <p:sp>
        <p:nvSpPr>
          <p:cNvPr id="1474" name="Google Shape;1474;p22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SzPts val="2400"/>
              <a:buChar char="●"/>
            </a:pPr>
            <a:r>
              <a:rPr lang="en"/>
              <a:t>P</a:t>
            </a:r>
            <a:r>
              <a:rPr lang="en"/>
              <a:t>erform a set of actions in a chain</a:t>
            </a:r>
            <a:endParaRPr/>
          </a:p>
          <a:p>
            <a:pPr indent="-381000" lvl="1" marL="914400" marR="0" rtl="0" algn="l">
              <a:lnSpc>
                <a:spcPct val="115000"/>
              </a:lnSpc>
              <a:spcBef>
                <a:spcPts val="0"/>
              </a:spcBef>
              <a:spcAft>
                <a:spcPts val="0"/>
              </a:spcAft>
              <a:buSzPts val="2400"/>
              <a:buChar char="○"/>
            </a:pPr>
            <a:r>
              <a:rPr lang="en"/>
              <a:t>Data from one or more sources is read into the pipeline</a:t>
            </a:r>
            <a:endParaRPr/>
          </a:p>
          <a:p>
            <a:pPr indent="-381000" lvl="1" marL="914400" marR="0" rtl="0" algn="l">
              <a:lnSpc>
                <a:spcPct val="115000"/>
              </a:lnSpc>
              <a:spcBef>
                <a:spcPts val="0"/>
              </a:spcBef>
              <a:spcAft>
                <a:spcPts val="0"/>
              </a:spcAft>
              <a:buSzPts val="2400"/>
              <a:buChar char="○"/>
            </a:pPr>
            <a:r>
              <a:rPr lang="en"/>
              <a:t>Actions are performed on the data to manipulate or transform it</a:t>
            </a:r>
            <a:endParaRPr/>
          </a:p>
          <a:p>
            <a:pPr indent="-381000" lvl="1" marL="914400" marR="0" rtl="0" algn="l">
              <a:lnSpc>
                <a:spcPct val="115000"/>
              </a:lnSpc>
              <a:spcBef>
                <a:spcPts val="0"/>
              </a:spcBef>
              <a:spcAft>
                <a:spcPts val="0"/>
              </a:spcAft>
              <a:buSzPts val="2400"/>
              <a:buChar char="○"/>
            </a:pPr>
            <a:r>
              <a:rPr lang="en"/>
              <a:t>The manipulated results are sent as output from the pipeline</a:t>
            </a:r>
            <a:endParaRPr/>
          </a:p>
          <a:p>
            <a:pPr indent="-381000" lvl="0" marL="457200" marR="0" rtl="0" algn="l">
              <a:lnSpc>
                <a:spcPct val="115000"/>
              </a:lnSpc>
              <a:spcBef>
                <a:spcPts val="1000"/>
              </a:spcBef>
              <a:spcAft>
                <a:spcPts val="0"/>
              </a:spcAft>
              <a:buSzPts val="2400"/>
              <a:buChar char="●"/>
            </a:pPr>
            <a:r>
              <a:rPr lang="en"/>
              <a:t>Actions within a data pipeline can run at the same time (concurrently)</a:t>
            </a:r>
            <a:endParaRPr/>
          </a:p>
          <a:p>
            <a:pPr indent="-381000" lvl="0" marL="457200" marR="0" rtl="0" algn="l">
              <a:lnSpc>
                <a:spcPct val="115000"/>
              </a:lnSpc>
              <a:spcBef>
                <a:spcPts val="1200"/>
              </a:spcBef>
              <a:spcAft>
                <a:spcPts val="0"/>
              </a:spcAft>
              <a:buSzPts val="2400"/>
              <a:buChar char="●"/>
            </a:pPr>
            <a:r>
              <a:rPr lang="en"/>
              <a:t>At scale, multiple machines can participate to get the pipeline done faster</a:t>
            </a:r>
            <a:endParaRPr/>
          </a:p>
          <a:p>
            <a:pPr indent="-381000" lvl="0" marL="457200" marR="0" rtl="0" algn="l">
              <a:lnSpc>
                <a:spcPct val="115000"/>
              </a:lnSpc>
              <a:spcBef>
                <a:spcPts val="1200"/>
              </a:spcBef>
              <a:spcAft>
                <a:spcPts val="0"/>
              </a:spcAft>
              <a:buSzPts val="2400"/>
              <a:buChar char="●"/>
            </a:pPr>
            <a:r>
              <a:rPr lang="en"/>
              <a:t>MapReduce jobs are examples of pipelines at scale</a:t>
            </a:r>
            <a:endParaRPr/>
          </a:p>
          <a:p>
            <a:pPr indent="-381000" lvl="1" marL="914400" marR="0" rtl="0" algn="l">
              <a:lnSpc>
                <a:spcPct val="115000"/>
              </a:lnSpc>
              <a:spcBef>
                <a:spcPts val="0"/>
              </a:spcBef>
              <a:spcAft>
                <a:spcPts val="0"/>
              </a:spcAft>
              <a:buSzPts val="2400"/>
              <a:buChar char="○"/>
            </a:pPr>
            <a:r>
              <a:rPr lang="en"/>
              <a:t>Multiple nodes read data from disk and perform an initial map step</a:t>
            </a:r>
            <a:endParaRPr/>
          </a:p>
          <a:p>
            <a:pPr indent="-381000" lvl="1" marL="914400" marR="0" rtl="0" algn="l">
              <a:lnSpc>
                <a:spcPct val="115000"/>
              </a:lnSpc>
              <a:spcBef>
                <a:spcPts val="0"/>
              </a:spcBef>
              <a:spcAft>
                <a:spcPts val="0"/>
              </a:spcAft>
              <a:buSzPts val="2400"/>
              <a:buChar char="○"/>
            </a:pPr>
            <a:r>
              <a:rPr lang="en"/>
              <a:t>Data is then organized by key (the shuffle step)</a:t>
            </a:r>
            <a:endParaRPr/>
          </a:p>
          <a:p>
            <a:pPr indent="-381000" lvl="1" marL="914400" marR="0" rtl="0" algn="l">
              <a:lnSpc>
                <a:spcPct val="115000"/>
              </a:lnSpc>
              <a:spcBef>
                <a:spcPts val="0"/>
              </a:spcBef>
              <a:spcAft>
                <a:spcPts val="0"/>
              </a:spcAft>
              <a:buSzPts val="2400"/>
              <a:buChar char="○"/>
            </a:pPr>
            <a:r>
              <a:rPr lang="en"/>
              <a:t>Keyed data is processed separately in parallel (the reduce step)</a:t>
            </a:r>
            <a:endParaRPr/>
          </a:p>
          <a:p>
            <a:pPr indent="0" lvl="0" marL="457200" rtl="0" algn="l">
              <a:spcBef>
                <a:spcPts val="1200"/>
              </a:spcBef>
              <a:spcAft>
                <a:spcPts val="120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23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Batch vs. Streaming Pipelines</a:t>
            </a:r>
            <a:endParaRPr/>
          </a:p>
        </p:txBody>
      </p:sp>
      <p:sp>
        <p:nvSpPr>
          <p:cNvPr id="1480" name="Google Shape;1480;p23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Batch data flows process big chunks of data at set intervals</a:t>
            </a:r>
            <a:endParaRPr/>
          </a:p>
          <a:p>
            <a:pPr indent="-381000" lvl="1" marL="914400" rtl="0" algn="l">
              <a:spcBef>
                <a:spcPts val="0"/>
              </a:spcBef>
              <a:spcAft>
                <a:spcPts val="0"/>
              </a:spcAft>
              <a:buSzPts val="2400"/>
              <a:buChar char="○"/>
            </a:pPr>
            <a:r>
              <a:rPr lang="en"/>
              <a:t>Analyzing daily logs</a:t>
            </a:r>
            <a:endParaRPr/>
          </a:p>
          <a:p>
            <a:pPr indent="-381000" lvl="1" marL="914400" rtl="0" algn="l">
              <a:spcBef>
                <a:spcPts val="0"/>
              </a:spcBef>
              <a:spcAft>
                <a:spcPts val="0"/>
              </a:spcAft>
              <a:buSzPts val="2400"/>
              <a:buChar char="○"/>
            </a:pPr>
            <a:r>
              <a:rPr lang="en"/>
              <a:t>Importing monthly sales</a:t>
            </a:r>
            <a:endParaRPr/>
          </a:p>
          <a:p>
            <a:pPr indent="-381000" lvl="1" marL="914400" rtl="0" algn="l">
              <a:spcBef>
                <a:spcPts val="0"/>
              </a:spcBef>
              <a:spcAft>
                <a:spcPts val="0"/>
              </a:spcAft>
              <a:buSzPts val="2400"/>
              <a:buChar char="○"/>
            </a:pPr>
            <a:r>
              <a:rPr lang="en"/>
              <a:t>Periodic data conversions</a:t>
            </a:r>
            <a:endParaRPr/>
          </a:p>
          <a:p>
            <a:pPr indent="-381000" lvl="0" marL="457200" rtl="0" algn="l">
              <a:spcBef>
                <a:spcPts val="1000"/>
              </a:spcBef>
              <a:spcAft>
                <a:spcPts val="0"/>
              </a:spcAft>
              <a:buSzPts val="2400"/>
              <a:buChar char="●"/>
            </a:pPr>
            <a:r>
              <a:rPr lang="en"/>
              <a:t>Streaming data flows process data as it is accumulated</a:t>
            </a:r>
            <a:endParaRPr/>
          </a:p>
          <a:p>
            <a:pPr indent="-381000" lvl="1" marL="914400" rtl="0" algn="l">
              <a:spcBef>
                <a:spcPts val="0"/>
              </a:spcBef>
              <a:spcAft>
                <a:spcPts val="0"/>
              </a:spcAft>
              <a:buSzPts val="2400"/>
              <a:buChar char="○"/>
            </a:pPr>
            <a:r>
              <a:rPr lang="en"/>
              <a:t>Analyzing traffic to determine the quickest route</a:t>
            </a:r>
            <a:endParaRPr/>
          </a:p>
          <a:p>
            <a:pPr indent="-381000" lvl="1" marL="914400" rtl="0" algn="l">
              <a:spcBef>
                <a:spcPts val="0"/>
              </a:spcBef>
              <a:spcAft>
                <a:spcPts val="0"/>
              </a:spcAft>
              <a:buSzPts val="2400"/>
              <a:buChar char="○"/>
            </a:pPr>
            <a:r>
              <a:rPr lang="en"/>
              <a:t>What tweets are trending right now</a:t>
            </a:r>
            <a:endParaRPr/>
          </a:p>
          <a:p>
            <a:pPr indent="-381000" lvl="1" marL="914400" rtl="0" algn="l">
              <a:spcBef>
                <a:spcPts val="0"/>
              </a:spcBef>
              <a:spcAft>
                <a:spcPts val="0"/>
              </a:spcAft>
              <a:buSzPts val="2400"/>
              <a:buChar char="○"/>
            </a:pPr>
            <a:r>
              <a:rPr lang="en"/>
              <a:t>What products are selling today</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23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Moving Data</a:t>
            </a:r>
            <a:endParaRPr/>
          </a:p>
        </p:txBody>
      </p:sp>
      <p:sp>
        <p:nvSpPr>
          <p:cNvPr id="1486" name="Google Shape;1486;p23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The simplest data flow is simply moving data from one location to another</a:t>
            </a:r>
            <a:endParaRPr/>
          </a:p>
          <a:p>
            <a:pPr indent="-381000" lvl="1" marL="914400" rtl="0" algn="l">
              <a:spcBef>
                <a:spcPts val="0"/>
              </a:spcBef>
              <a:spcAft>
                <a:spcPts val="0"/>
              </a:spcAft>
              <a:buSzPts val="2400"/>
              <a:buChar char="○"/>
            </a:pPr>
            <a:r>
              <a:rPr lang="en"/>
              <a:t>Hardly a difficult problem unless huge amounts of data are involved</a:t>
            </a:r>
            <a:endParaRPr/>
          </a:p>
        </p:txBody>
      </p:sp>
      <p:pic>
        <p:nvPicPr>
          <p:cNvPr id="1487" name="Google Shape;1487;p231"/>
          <p:cNvPicPr preferRelativeResize="0"/>
          <p:nvPr/>
        </p:nvPicPr>
        <p:blipFill>
          <a:blip r:embed="rId3">
            <a:alphaModFix/>
          </a:blip>
          <a:stretch>
            <a:fillRect/>
          </a:stretch>
        </p:blipFill>
        <p:spPr>
          <a:xfrm>
            <a:off x="2702487" y="2720075"/>
            <a:ext cx="6783075" cy="14914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23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Moving and Transforming Data</a:t>
            </a:r>
            <a:endParaRPr/>
          </a:p>
        </p:txBody>
      </p:sp>
      <p:sp>
        <p:nvSpPr>
          <p:cNvPr id="1493" name="Google Shape;1493;p23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Data is moved from one place to another, but altered along the way</a:t>
            </a:r>
            <a:endParaRPr/>
          </a:p>
          <a:p>
            <a:pPr indent="-381000" lvl="1" marL="914400" rtl="0" algn="l">
              <a:spcBef>
                <a:spcPts val="0"/>
              </a:spcBef>
              <a:spcAft>
                <a:spcPts val="0"/>
              </a:spcAft>
              <a:buSzPts val="2400"/>
              <a:buChar char="○"/>
            </a:pPr>
            <a:r>
              <a:rPr lang="en"/>
              <a:t>More complicated as the amount of data increases and the transformations become more complex</a:t>
            </a:r>
            <a:endParaRPr/>
          </a:p>
          <a:p>
            <a:pPr indent="-381000" lvl="0" marL="457200" rtl="0" algn="l">
              <a:spcBef>
                <a:spcPts val="0"/>
              </a:spcBef>
              <a:spcAft>
                <a:spcPts val="0"/>
              </a:spcAft>
              <a:buSzPts val="2400"/>
              <a:buChar char="●"/>
            </a:pPr>
            <a:r>
              <a:rPr lang="en"/>
              <a:t>More data and more processing means more time</a:t>
            </a:r>
            <a:endParaRPr/>
          </a:p>
          <a:p>
            <a:pPr indent="-381000" lvl="1" marL="914400" rtl="0" algn="l">
              <a:spcBef>
                <a:spcPts val="0"/>
              </a:spcBef>
              <a:spcAft>
                <a:spcPts val="0"/>
              </a:spcAft>
              <a:buSzPts val="2400"/>
              <a:buChar char="○"/>
            </a:pPr>
            <a:r>
              <a:rPr lang="en"/>
              <a:t>More machines can participate in the process to get the job done faster</a:t>
            </a:r>
            <a:endParaRPr/>
          </a:p>
          <a:p>
            <a:pPr indent="-381000" lvl="1" marL="914400" rtl="0" algn="l">
              <a:spcBef>
                <a:spcPts val="0"/>
              </a:spcBef>
              <a:spcAft>
                <a:spcPts val="0"/>
              </a:spcAft>
              <a:buSzPts val="2400"/>
              <a:buChar char="○"/>
            </a:pPr>
            <a:r>
              <a:rPr lang="en"/>
              <a:t>This increases cost and complexity</a:t>
            </a:r>
            <a:endParaRPr/>
          </a:p>
        </p:txBody>
      </p:sp>
      <p:pic>
        <p:nvPicPr>
          <p:cNvPr id="1494" name="Google Shape;1494;p232"/>
          <p:cNvPicPr preferRelativeResize="0"/>
          <p:nvPr/>
        </p:nvPicPr>
        <p:blipFill>
          <a:blip r:embed="rId3">
            <a:alphaModFix/>
          </a:blip>
          <a:stretch>
            <a:fillRect/>
          </a:stretch>
        </p:blipFill>
        <p:spPr>
          <a:xfrm>
            <a:off x="1187276" y="4286798"/>
            <a:ext cx="9813499" cy="10586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23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Multiple Inputs</a:t>
            </a:r>
            <a:endParaRPr/>
          </a:p>
        </p:txBody>
      </p:sp>
      <p:sp>
        <p:nvSpPr>
          <p:cNvPr id="1500" name="Google Shape;1500;p23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Sometimes a pipeline requires input from multiple data sources</a:t>
            </a:r>
            <a:endParaRPr/>
          </a:p>
          <a:p>
            <a:pPr indent="-381000" lvl="1" marL="914400" rtl="0" algn="l">
              <a:spcBef>
                <a:spcPts val="0"/>
              </a:spcBef>
              <a:spcAft>
                <a:spcPts val="0"/>
              </a:spcAft>
              <a:buSzPts val="2400"/>
              <a:buChar char="○"/>
            </a:pPr>
            <a:r>
              <a:rPr lang="en"/>
              <a:t>Data from a web log might be combined with sales data from a database</a:t>
            </a:r>
            <a:endParaRPr/>
          </a:p>
        </p:txBody>
      </p:sp>
      <p:pic>
        <p:nvPicPr>
          <p:cNvPr id="1501" name="Google Shape;1501;p233"/>
          <p:cNvPicPr preferRelativeResize="0"/>
          <p:nvPr/>
        </p:nvPicPr>
        <p:blipFill>
          <a:blip r:embed="rId3">
            <a:alphaModFix/>
          </a:blip>
          <a:stretch>
            <a:fillRect/>
          </a:stretch>
        </p:blipFill>
        <p:spPr>
          <a:xfrm>
            <a:off x="991713" y="2816625"/>
            <a:ext cx="10204625" cy="297437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sp>
        <p:nvSpPr>
          <p:cNvPr id="1506" name="Google Shape;1506;p23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Multiple Outputs</a:t>
            </a:r>
            <a:endParaRPr/>
          </a:p>
        </p:txBody>
      </p:sp>
      <p:sp>
        <p:nvSpPr>
          <p:cNvPr id="1507" name="Google Shape;1507;p23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Sometimes a pipeline needs to output the data more than one way</a:t>
            </a:r>
            <a:endParaRPr/>
          </a:p>
          <a:p>
            <a:pPr indent="-381000" lvl="1" marL="914400" rtl="0" algn="l">
              <a:spcBef>
                <a:spcPts val="0"/>
              </a:spcBef>
              <a:spcAft>
                <a:spcPts val="0"/>
              </a:spcAft>
              <a:buSzPts val="2400"/>
              <a:buChar char="○"/>
            </a:pPr>
            <a:r>
              <a:rPr lang="en"/>
              <a:t>Outputting the same data in multiple, different formats can make data analysis easier and more efficient</a:t>
            </a:r>
            <a:endParaRPr/>
          </a:p>
          <a:p>
            <a:pPr indent="-381000" lvl="1" marL="914400" rtl="0" algn="l">
              <a:spcBef>
                <a:spcPts val="0"/>
              </a:spcBef>
              <a:spcAft>
                <a:spcPts val="0"/>
              </a:spcAft>
              <a:buSzPts val="2400"/>
              <a:buChar char="○"/>
            </a:pPr>
            <a:r>
              <a:rPr lang="en"/>
              <a:t>Storage is cheap relative to processing power and time</a:t>
            </a:r>
            <a:endParaRPr/>
          </a:p>
        </p:txBody>
      </p:sp>
      <p:pic>
        <p:nvPicPr>
          <p:cNvPr id="1508" name="Google Shape;1508;p234"/>
          <p:cNvPicPr preferRelativeResize="0"/>
          <p:nvPr/>
        </p:nvPicPr>
        <p:blipFill>
          <a:blip r:embed="rId3">
            <a:alphaModFix/>
          </a:blip>
          <a:stretch>
            <a:fillRect/>
          </a:stretch>
        </p:blipFill>
        <p:spPr>
          <a:xfrm>
            <a:off x="1148362" y="3189200"/>
            <a:ext cx="9891326" cy="2844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9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475" name="Google Shape;475;p91"/>
          <p:cNvSpPr txBox="1"/>
          <p:nvPr>
            <p:ph idx="1" type="body"/>
          </p:nvPr>
        </p:nvSpPr>
        <p:spPr>
          <a:xfrm>
            <a:off x="4644400" y="2028975"/>
            <a:ext cx="7728300" cy="34992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Exam Overview</a:t>
            </a:r>
            <a:endParaRPr sz="2800"/>
          </a:p>
          <a:p>
            <a:pPr indent="0" lvl="1" marL="0" rtl="0" algn="l">
              <a:lnSpc>
                <a:spcPct val="150000"/>
              </a:lnSpc>
              <a:spcBef>
                <a:spcPts val="1200"/>
              </a:spcBef>
              <a:spcAft>
                <a:spcPts val="0"/>
              </a:spcAft>
              <a:buClr>
                <a:schemeClr val="dk1"/>
              </a:buClr>
              <a:buFont typeface="Arial"/>
              <a:buNone/>
            </a:pPr>
            <a:r>
              <a:rPr b="1" lang="en" sz="2800"/>
              <a:t>Exam Prep</a:t>
            </a:r>
            <a:endParaRPr b="1" sz="2800"/>
          </a:p>
          <a:p>
            <a:pPr indent="0" lvl="0" marL="0" rtl="0" algn="l">
              <a:spcBef>
                <a:spcPts val="1200"/>
              </a:spcBef>
              <a:spcAft>
                <a:spcPts val="0"/>
              </a:spcAft>
              <a:buNone/>
            </a:pPr>
            <a:r>
              <a:t/>
            </a:r>
            <a:endParaRPr sz="2800"/>
          </a:p>
        </p:txBody>
      </p:sp>
      <p:pic>
        <p:nvPicPr>
          <p:cNvPr id="476" name="Google Shape;476;p91"/>
          <p:cNvPicPr preferRelativeResize="0"/>
          <p:nvPr/>
        </p:nvPicPr>
        <p:blipFill>
          <a:blip r:embed="rId3">
            <a:alphaModFix/>
          </a:blip>
          <a:stretch>
            <a:fillRect/>
          </a:stretch>
        </p:blipFill>
        <p:spPr>
          <a:xfrm>
            <a:off x="4063375" y="3059195"/>
            <a:ext cx="581025" cy="5334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23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514" name="Google Shape;1514;p235"/>
          <p:cNvSpPr txBox="1"/>
          <p:nvPr>
            <p:ph idx="1" type="body"/>
          </p:nvPr>
        </p:nvSpPr>
        <p:spPr>
          <a:xfrm>
            <a:off x="3653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Data Processing Architectures</a:t>
            </a:r>
            <a:endParaRPr sz="2800"/>
          </a:p>
          <a:p>
            <a:pPr indent="0" lvl="1" marL="0" rtl="0" algn="l">
              <a:lnSpc>
                <a:spcPct val="150000"/>
              </a:lnSpc>
              <a:spcBef>
                <a:spcPts val="1200"/>
              </a:spcBef>
              <a:spcAft>
                <a:spcPts val="0"/>
              </a:spcAft>
              <a:buClr>
                <a:schemeClr val="dk1"/>
              </a:buClr>
              <a:buFont typeface="Arial"/>
              <a:buNone/>
            </a:pPr>
            <a:r>
              <a:rPr b="1" lang="en" sz="2800"/>
              <a:t>Google Cloud DataFlow</a:t>
            </a:r>
            <a:endParaRPr b="1" sz="2800"/>
          </a:p>
          <a:p>
            <a:pPr indent="0" lvl="1" marL="0" rtl="0" algn="l">
              <a:lnSpc>
                <a:spcPct val="150000"/>
              </a:lnSpc>
              <a:spcBef>
                <a:spcPts val="1200"/>
              </a:spcBef>
              <a:spcAft>
                <a:spcPts val="0"/>
              </a:spcAft>
              <a:buClr>
                <a:schemeClr val="dk1"/>
              </a:buClr>
              <a:buFont typeface="Arial"/>
              <a:buNone/>
            </a:pPr>
            <a:r>
              <a:rPr lang="en" sz="2800"/>
              <a:t>Pub/Sub</a:t>
            </a:r>
            <a:endParaRPr sz="2800"/>
          </a:p>
          <a:p>
            <a:pPr indent="0" lvl="1" marL="0" rtl="0" algn="l">
              <a:lnSpc>
                <a:spcPct val="150000"/>
              </a:lnSpc>
              <a:spcBef>
                <a:spcPts val="1200"/>
              </a:spcBef>
              <a:spcAft>
                <a:spcPts val="0"/>
              </a:spcAft>
              <a:buClr>
                <a:schemeClr val="dk1"/>
              </a:buClr>
              <a:buFont typeface="Arial"/>
              <a:buNone/>
            </a:pPr>
            <a:r>
              <a:rPr lang="en" sz="2800"/>
              <a:t>Cloud Dataprep</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515" name="Google Shape;1515;p235"/>
          <p:cNvPicPr preferRelativeResize="0"/>
          <p:nvPr/>
        </p:nvPicPr>
        <p:blipFill>
          <a:blip r:embed="rId3">
            <a:alphaModFix/>
          </a:blip>
          <a:stretch>
            <a:fillRect/>
          </a:stretch>
        </p:blipFill>
        <p:spPr>
          <a:xfrm>
            <a:off x="3072775" y="2917956"/>
            <a:ext cx="581025" cy="5334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23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Cloud Dataflow</a:t>
            </a:r>
            <a:endParaRPr/>
          </a:p>
        </p:txBody>
      </p:sp>
      <p:sp>
        <p:nvSpPr>
          <p:cNvPr id="1521" name="Google Shape;1521;p236"/>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SzPts val="2400"/>
              <a:buChar char="●"/>
            </a:pPr>
            <a:r>
              <a:rPr lang="en"/>
              <a:t>Google Cloud Dataflow consists of two major pieces</a:t>
            </a:r>
            <a:endParaRPr/>
          </a:p>
          <a:p>
            <a:pPr indent="-381000" lvl="1" marL="914400" marR="0" rtl="0" algn="l">
              <a:lnSpc>
                <a:spcPct val="115000"/>
              </a:lnSpc>
              <a:spcBef>
                <a:spcPts val="0"/>
              </a:spcBef>
              <a:spcAft>
                <a:spcPts val="0"/>
              </a:spcAft>
              <a:buSzPts val="2400"/>
              <a:buChar char="○"/>
            </a:pPr>
            <a:r>
              <a:rPr lang="en"/>
              <a:t>A managed service for running data flow pipelines	</a:t>
            </a:r>
            <a:endParaRPr/>
          </a:p>
          <a:p>
            <a:pPr indent="-381000" lvl="1" marL="914400" marR="0" rtl="0" algn="l">
              <a:lnSpc>
                <a:spcPct val="115000"/>
              </a:lnSpc>
              <a:spcBef>
                <a:spcPts val="0"/>
              </a:spcBef>
              <a:spcAft>
                <a:spcPts val="0"/>
              </a:spcAft>
              <a:buSzPts val="2400"/>
              <a:buChar char="○"/>
            </a:pPr>
            <a:r>
              <a:rPr lang="en"/>
              <a:t>Apache Beam SDK for making programming of data flows easier</a:t>
            </a:r>
            <a:endParaRPr/>
          </a:p>
        </p:txBody>
      </p:sp>
      <p:pic>
        <p:nvPicPr>
          <p:cNvPr id="1522" name="Google Shape;1522;p236"/>
          <p:cNvPicPr preferRelativeResize="0"/>
          <p:nvPr/>
        </p:nvPicPr>
        <p:blipFill>
          <a:blip r:embed="rId3">
            <a:alphaModFix/>
          </a:blip>
          <a:stretch>
            <a:fillRect/>
          </a:stretch>
        </p:blipFill>
        <p:spPr>
          <a:xfrm>
            <a:off x="5374888" y="3260963"/>
            <a:ext cx="1438275" cy="19907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23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Dataflow Managed Service</a:t>
            </a:r>
            <a:endParaRPr/>
          </a:p>
        </p:txBody>
      </p:sp>
      <p:sp>
        <p:nvSpPr>
          <p:cNvPr id="1528" name="Google Shape;1528;p237"/>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Dataflow pulls together a number of GCP services to run data flows </a:t>
            </a:r>
            <a:endParaRPr/>
          </a:p>
          <a:p>
            <a:pPr indent="-381000" lvl="1" marL="914400" rtl="0" algn="l">
              <a:spcBef>
                <a:spcPts val="0"/>
              </a:spcBef>
              <a:spcAft>
                <a:spcPts val="0"/>
              </a:spcAft>
              <a:buSzPts val="2400"/>
              <a:buChar char="○"/>
            </a:pPr>
            <a:r>
              <a:rPr lang="en"/>
              <a:t>It is the job of the Dataflow service to optimize execution</a:t>
            </a:r>
            <a:endParaRPr/>
          </a:p>
          <a:p>
            <a:pPr indent="-381000" lvl="0" marL="457200" rtl="0" algn="l">
              <a:spcBef>
                <a:spcPts val="1000"/>
              </a:spcBef>
              <a:spcAft>
                <a:spcPts val="0"/>
              </a:spcAft>
              <a:buSzPts val="2400"/>
              <a:buChar char="●"/>
            </a:pPr>
            <a:r>
              <a:rPr lang="en"/>
              <a:t>Cloud Storage is used as a staging area for data flow code </a:t>
            </a:r>
            <a:endParaRPr/>
          </a:p>
          <a:p>
            <a:pPr indent="-381000" lvl="1" marL="914400" rtl="0" algn="l">
              <a:spcBef>
                <a:spcPts val="0"/>
              </a:spcBef>
              <a:spcAft>
                <a:spcPts val="0"/>
              </a:spcAft>
              <a:buSzPts val="2400"/>
              <a:buChar char="○"/>
            </a:pPr>
            <a:r>
              <a:rPr lang="en"/>
              <a:t>Can also be used for data input and output</a:t>
            </a:r>
            <a:endParaRPr/>
          </a:p>
          <a:p>
            <a:pPr indent="-381000" lvl="0" marL="457200" rtl="0" algn="l">
              <a:spcBef>
                <a:spcPts val="1000"/>
              </a:spcBef>
              <a:spcAft>
                <a:spcPts val="0"/>
              </a:spcAft>
              <a:buSzPts val="2400"/>
              <a:buChar char="●"/>
            </a:pPr>
            <a:r>
              <a:rPr lang="en"/>
              <a:t>BigQuery tables can be used for input and output</a:t>
            </a:r>
            <a:endParaRPr/>
          </a:p>
          <a:p>
            <a:pPr indent="-381000" lvl="1" marL="914400" rtl="0" algn="l">
              <a:spcBef>
                <a:spcPts val="0"/>
              </a:spcBef>
              <a:spcAft>
                <a:spcPts val="0"/>
              </a:spcAft>
              <a:buSzPts val="2400"/>
              <a:buChar char="○"/>
            </a:pPr>
            <a:r>
              <a:rPr lang="en"/>
              <a:t>BigQuery is frequently the preferred tool to analyze data flow output</a:t>
            </a:r>
            <a:endParaRPr/>
          </a:p>
          <a:p>
            <a:pPr indent="-381000" lvl="0" marL="457200" rtl="0" algn="l">
              <a:spcBef>
                <a:spcPts val="1000"/>
              </a:spcBef>
              <a:spcAft>
                <a:spcPts val="0"/>
              </a:spcAft>
              <a:buSzPts val="2400"/>
              <a:buChar char="●"/>
            </a:pPr>
            <a:r>
              <a:rPr lang="en"/>
              <a:t>Cloud Compute instances are used to execute data flows</a:t>
            </a:r>
            <a:endParaRPr/>
          </a:p>
          <a:p>
            <a:pPr indent="-381000" lvl="1" marL="914400" rtl="0" algn="l">
              <a:spcBef>
                <a:spcPts val="0"/>
              </a:spcBef>
              <a:spcAft>
                <a:spcPts val="0"/>
              </a:spcAft>
              <a:buSzPts val="2400"/>
              <a:buChar char="○"/>
            </a:pPr>
            <a:r>
              <a:rPr lang="en"/>
              <a:t>The Dataflow service determines how many instances are required</a:t>
            </a:r>
            <a:endParaRPr/>
          </a:p>
          <a:p>
            <a:pPr indent="-381000" lvl="1" marL="914400" rtl="0" algn="l">
              <a:spcBef>
                <a:spcPts val="0"/>
              </a:spcBef>
              <a:spcAft>
                <a:spcPts val="0"/>
              </a:spcAft>
              <a:buSzPts val="2400"/>
              <a:buChar char="○"/>
            </a:pPr>
            <a:r>
              <a:rPr lang="en"/>
              <a:t>Google’s high-speed network is used to move data around</a:t>
            </a:r>
            <a:endParaRPr/>
          </a:p>
          <a:p>
            <a:pPr indent="-381000" lvl="0" marL="457200" rtl="0" algn="l">
              <a:spcBef>
                <a:spcPts val="1000"/>
              </a:spcBef>
              <a:spcAft>
                <a:spcPts val="1200"/>
              </a:spcAft>
              <a:buSzPts val="2400"/>
              <a:buChar char="●"/>
            </a:pPr>
            <a:r>
              <a:rPr lang="en"/>
              <a:t>Pub/Sub is used to provide streaming data flows</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23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Processing Batch and Streaming Pipelines</a:t>
            </a:r>
            <a:endParaRPr/>
          </a:p>
        </p:txBody>
      </p:sp>
      <p:sp>
        <p:nvSpPr>
          <p:cNvPr id="1534" name="Google Shape;1534;p238"/>
          <p:cNvSpPr txBox="1"/>
          <p:nvPr>
            <p:ph idx="1" type="body"/>
          </p:nvPr>
        </p:nvSpPr>
        <p:spPr>
          <a:xfrm>
            <a:off x="406025" y="1040900"/>
            <a:ext cx="11357100" cy="13413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Dataflow jobs can be used to process both batch and streaming pipelines</a:t>
            </a:r>
            <a:endParaRPr/>
          </a:p>
          <a:p>
            <a:pPr indent="-381000" lvl="1" marL="914400" rtl="0" algn="l">
              <a:spcBef>
                <a:spcPts val="0"/>
              </a:spcBef>
              <a:spcAft>
                <a:spcPts val="0"/>
              </a:spcAft>
              <a:buSzPts val="2400"/>
              <a:buChar char="○"/>
            </a:pPr>
            <a:r>
              <a:rPr lang="en"/>
              <a:t>BigQuery </a:t>
            </a:r>
            <a:r>
              <a:rPr lang="en"/>
              <a:t>is</a:t>
            </a:r>
            <a:r>
              <a:rPr lang="en"/>
              <a:t> frequently where the output is written for later analysis</a:t>
            </a:r>
            <a:endParaRPr/>
          </a:p>
        </p:txBody>
      </p:sp>
      <p:pic>
        <p:nvPicPr>
          <p:cNvPr id="1535" name="Google Shape;1535;p238"/>
          <p:cNvPicPr preferRelativeResize="0"/>
          <p:nvPr/>
        </p:nvPicPr>
        <p:blipFill>
          <a:blip r:embed="rId3">
            <a:alphaModFix/>
          </a:blip>
          <a:stretch>
            <a:fillRect/>
          </a:stretch>
        </p:blipFill>
        <p:spPr>
          <a:xfrm>
            <a:off x="2174176" y="2382200"/>
            <a:ext cx="7839698" cy="37534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239"/>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Dataflow</a:t>
            </a:r>
            <a:endParaRPr/>
          </a:p>
        </p:txBody>
      </p:sp>
      <p:sp>
        <p:nvSpPr>
          <p:cNvPr id="1541" name="Google Shape;1541;p239"/>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Your instructor will demo running a Dataflow job</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24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Apache Beam</a:t>
            </a:r>
            <a:endParaRPr/>
          </a:p>
        </p:txBody>
      </p:sp>
      <p:sp>
        <p:nvSpPr>
          <p:cNvPr id="1547" name="Google Shape;1547;p24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Open-source SDK for writing data processing pipelines</a:t>
            </a:r>
            <a:endParaRPr/>
          </a:p>
          <a:p>
            <a:pPr indent="-381000" lvl="0" marL="457200" rtl="0" algn="l">
              <a:spcBef>
                <a:spcPts val="1000"/>
              </a:spcBef>
              <a:spcAft>
                <a:spcPts val="0"/>
              </a:spcAft>
              <a:buSzPts val="2400"/>
              <a:buChar char="●"/>
            </a:pPr>
            <a:r>
              <a:rPr lang="en"/>
              <a:t>Java and Python versions </a:t>
            </a:r>
            <a:endParaRPr/>
          </a:p>
          <a:p>
            <a:pPr indent="-381000" lvl="0" marL="457200" rtl="0" algn="l">
              <a:spcBef>
                <a:spcPts val="1200"/>
              </a:spcBef>
              <a:spcAft>
                <a:spcPts val="0"/>
              </a:spcAft>
              <a:buSzPts val="2400"/>
              <a:buChar char="●"/>
            </a:pPr>
            <a:r>
              <a:rPr lang="en"/>
              <a:t>Runs on any platform, not just Google Cloud Dataflow</a:t>
            </a:r>
            <a:endParaRPr/>
          </a:p>
          <a:p>
            <a:pPr indent="-381000" lvl="1" marL="914400" rtl="0" algn="l">
              <a:spcBef>
                <a:spcPts val="0"/>
              </a:spcBef>
              <a:spcAft>
                <a:spcPts val="0"/>
              </a:spcAft>
              <a:buSzPts val="2400"/>
              <a:buChar char="○"/>
            </a:pPr>
            <a:r>
              <a:rPr lang="en"/>
              <a:t>Spark clusters, for example</a:t>
            </a:r>
            <a:endParaRPr/>
          </a:p>
          <a:p>
            <a:pPr indent="-381000" lvl="0" marL="457200" rtl="0" algn="l">
              <a:spcBef>
                <a:spcPts val="1000"/>
              </a:spcBef>
              <a:spcAft>
                <a:spcPts val="0"/>
              </a:spcAft>
              <a:buSzPts val="2400"/>
              <a:buChar char="●"/>
            </a:pPr>
            <a:r>
              <a:rPr lang="en"/>
              <a:t>See: </a:t>
            </a:r>
            <a:r>
              <a:rPr lang="en" u="sng">
                <a:solidFill>
                  <a:schemeClr val="hlink"/>
                </a:solidFill>
                <a:hlinkClick r:id="rId3"/>
              </a:rPr>
              <a:t>https://beam.apache.org/</a:t>
            </a:r>
            <a:endParaRPr/>
          </a:p>
          <a:p>
            <a:pPr indent="0" lvl="0" marL="0" rtl="0" algn="l">
              <a:spcBef>
                <a:spcPts val="1200"/>
              </a:spcBef>
              <a:spcAft>
                <a:spcPts val="1200"/>
              </a:spcAft>
              <a:buNone/>
            </a:pPr>
            <a:r>
              <a:t/>
            </a:r>
            <a:endParaRPr/>
          </a:p>
        </p:txBody>
      </p:sp>
      <p:pic>
        <p:nvPicPr>
          <p:cNvPr id="1548" name="Google Shape;1548;p240"/>
          <p:cNvPicPr preferRelativeResize="0"/>
          <p:nvPr/>
        </p:nvPicPr>
        <p:blipFill>
          <a:blip r:embed="rId4">
            <a:alphaModFix/>
          </a:blip>
          <a:stretch>
            <a:fillRect/>
          </a:stretch>
        </p:blipFill>
        <p:spPr>
          <a:xfrm>
            <a:off x="8824250" y="4835426"/>
            <a:ext cx="2862675" cy="10552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2" name="Shape 1552"/>
        <p:cNvGrpSpPr/>
        <p:nvPr/>
      </p:nvGrpSpPr>
      <p:grpSpPr>
        <a:xfrm>
          <a:off x="0" y="0"/>
          <a:ext cx="0" cy="0"/>
          <a:chOff x="0" y="0"/>
          <a:chExt cx="0" cy="0"/>
        </a:xfrm>
      </p:grpSpPr>
      <p:sp>
        <p:nvSpPr>
          <p:cNvPr id="1553" name="Google Shape;1553;p24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Java Word Count Example</a:t>
            </a:r>
            <a:endParaRPr/>
          </a:p>
        </p:txBody>
      </p:sp>
      <p:sp>
        <p:nvSpPr>
          <p:cNvPr id="1554" name="Google Shape;1554;p241"/>
          <p:cNvSpPr txBox="1"/>
          <p:nvPr>
            <p:ph idx="1" type="body"/>
          </p:nvPr>
        </p:nvSpPr>
        <p:spPr>
          <a:xfrm>
            <a:off x="524075" y="1158700"/>
            <a:ext cx="11139900" cy="4926900"/>
          </a:xfrm>
          <a:prstGeom prst="rect">
            <a:avLst/>
          </a:prstGeom>
          <a:noFill/>
          <a:ln cap="flat" cmpd="sng" w="38100">
            <a:solidFill>
              <a:srgbClr val="4A86E8"/>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spcBef>
                <a:spcPts val="0"/>
              </a:spcBef>
              <a:spcAft>
                <a:spcPts val="0"/>
              </a:spcAft>
              <a:buNone/>
            </a:pPr>
            <a:r>
              <a:rPr b="1" lang="en" sz="1600">
                <a:latin typeface="Courier New"/>
                <a:ea typeface="Courier New"/>
                <a:cs typeface="Courier New"/>
                <a:sym typeface="Courier New"/>
              </a:rPr>
              <a:t>Pipeline p = Pipeline.create(options);</a:t>
            </a:r>
            <a:br>
              <a:rPr lang="en" sz="1600">
                <a:latin typeface="Courier New"/>
                <a:ea typeface="Courier New"/>
                <a:cs typeface="Courier New"/>
                <a:sym typeface="Courier New"/>
              </a:rPr>
            </a:br>
            <a:r>
              <a:rPr b="1" lang="en" sz="1600">
                <a:latin typeface="Courier New"/>
                <a:ea typeface="Courier New"/>
                <a:cs typeface="Courier New"/>
                <a:sym typeface="Courier New"/>
              </a:rPr>
              <a:t>p.apply(TextIO.read().from("gs://apache-beam-samples/shakespeare/*"))</a:t>
            </a:r>
            <a:br>
              <a:rPr lang="en" sz="1600">
                <a:latin typeface="Courier New"/>
                <a:ea typeface="Courier New"/>
                <a:cs typeface="Courier New"/>
                <a:sym typeface="Courier New"/>
              </a:rPr>
            </a:br>
            <a:r>
              <a:rPr b="1" lang="en" sz="1600">
                <a:latin typeface="Courier New"/>
                <a:ea typeface="Courier New"/>
                <a:cs typeface="Courier New"/>
                <a:sym typeface="Courier New"/>
              </a:rPr>
              <a:t>.apply("ExtractWords",</a:t>
            </a:r>
            <a:r>
              <a:rPr lang="en" sz="1600">
                <a:latin typeface="Courier New"/>
                <a:ea typeface="Courier New"/>
                <a:cs typeface="Courier New"/>
                <a:sym typeface="Courier New"/>
              </a:rPr>
              <a:t> ParDo.of(new DoFn&lt;String, String&gt;() {</a:t>
            </a:r>
            <a:br>
              <a:rPr lang="en" sz="1600">
                <a:latin typeface="Courier New"/>
                <a:ea typeface="Courier New"/>
                <a:cs typeface="Courier New"/>
                <a:sym typeface="Courier New"/>
              </a:rPr>
            </a:br>
            <a:r>
              <a:rPr lang="en" sz="1600">
                <a:latin typeface="Courier New"/>
                <a:ea typeface="Courier New"/>
                <a:cs typeface="Courier New"/>
                <a:sym typeface="Courier New"/>
              </a:rPr>
              <a:t>    @ProcessElement</a:t>
            </a:r>
            <a:br>
              <a:rPr lang="en" sz="1600">
                <a:latin typeface="Courier New"/>
                <a:ea typeface="Courier New"/>
                <a:cs typeface="Courier New"/>
                <a:sym typeface="Courier New"/>
              </a:rPr>
            </a:br>
            <a:r>
              <a:rPr lang="en" sz="1600">
                <a:latin typeface="Courier New"/>
                <a:ea typeface="Courier New"/>
                <a:cs typeface="Courier New"/>
                <a:sym typeface="Courier New"/>
              </a:rPr>
              <a:t>    public void processElement(ProcessContext c) {</a:t>
            </a:r>
            <a:br>
              <a:rPr lang="en" sz="1600">
                <a:latin typeface="Courier New"/>
                <a:ea typeface="Courier New"/>
                <a:cs typeface="Courier New"/>
                <a:sym typeface="Courier New"/>
              </a:rPr>
            </a:br>
            <a:r>
              <a:rPr lang="en" sz="1600">
                <a:latin typeface="Courier New"/>
                <a:ea typeface="Courier New"/>
                <a:cs typeface="Courier New"/>
                <a:sym typeface="Courier New"/>
              </a:rPr>
              <a:t>        for (String word : c.element().split("[^\\p{L}]+")) {</a:t>
            </a:r>
            <a:br>
              <a:rPr lang="en" sz="1600">
                <a:latin typeface="Courier New"/>
                <a:ea typeface="Courier New"/>
                <a:cs typeface="Courier New"/>
                <a:sym typeface="Courier New"/>
              </a:rPr>
            </a:br>
            <a:r>
              <a:rPr lang="en" sz="1600">
                <a:latin typeface="Courier New"/>
                <a:ea typeface="Courier New"/>
                <a:cs typeface="Courier New"/>
                <a:sym typeface="Courier New"/>
              </a:rPr>
              <a:t>            if (!word.isEmpty()) {</a:t>
            </a:r>
            <a:br>
              <a:rPr lang="en" sz="1600">
                <a:latin typeface="Courier New"/>
                <a:ea typeface="Courier New"/>
                <a:cs typeface="Courier New"/>
                <a:sym typeface="Courier New"/>
              </a:rPr>
            </a:br>
            <a:r>
              <a:rPr lang="en" sz="1600">
                <a:latin typeface="Courier New"/>
                <a:ea typeface="Courier New"/>
                <a:cs typeface="Courier New"/>
                <a:sym typeface="Courier New"/>
              </a:rPr>
              <a:t>                c.output(word);</a:t>
            </a:r>
            <a:br>
              <a:rPr lang="en" sz="1600">
                <a:latin typeface="Courier New"/>
                <a:ea typeface="Courier New"/>
                <a:cs typeface="Courier New"/>
                <a:sym typeface="Courier New"/>
              </a:rPr>
            </a:br>
            <a:r>
              <a:rPr lang="en" sz="1600">
                <a:latin typeface="Courier New"/>
                <a:ea typeface="Courier New"/>
                <a:cs typeface="Courier New"/>
                <a:sym typeface="Courier New"/>
              </a:rPr>
              <a:t>            }}}}))</a:t>
            </a:r>
            <a:br>
              <a:rPr lang="en" sz="1600">
                <a:latin typeface="Courier New"/>
                <a:ea typeface="Courier New"/>
                <a:cs typeface="Courier New"/>
                <a:sym typeface="Courier New"/>
              </a:rPr>
            </a:br>
            <a:r>
              <a:rPr b="1" lang="en" sz="1600">
                <a:latin typeface="Courier New"/>
                <a:ea typeface="Courier New"/>
                <a:cs typeface="Courier New"/>
                <a:sym typeface="Courier New"/>
              </a:rPr>
              <a:t>.apply(Count.&lt;String&gt;perElement())</a:t>
            </a:r>
            <a:br>
              <a:rPr b="1" lang="en" sz="1600">
                <a:latin typeface="Courier New"/>
                <a:ea typeface="Courier New"/>
                <a:cs typeface="Courier New"/>
                <a:sym typeface="Courier New"/>
              </a:rPr>
            </a:br>
            <a:r>
              <a:rPr b="1" lang="en" sz="1600">
                <a:latin typeface="Courier New"/>
                <a:ea typeface="Courier New"/>
                <a:cs typeface="Courier New"/>
                <a:sym typeface="Courier New"/>
              </a:rPr>
              <a:t>.apply("FormatResults"</a:t>
            </a:r>
            <a:r>
              <a:rPr lang="en" sz="1600">
                <a:latin typeface="Courier New"/>
                <a:ea typeface="Courier New"/>
                <a:cs typeface="Courier New"/>
                <a:sym typeface="Courier New"/>
              </a:rPr>
              <a:t>, MapElements.via(new SimpleFunction&lt;KV&lt;String, Long&gt;, String&gt;() {</a:t>
            </a:r>
            <a:br>
              <a:rPr lang="en" sz="1600">
                <a:latin typeface="Courier New"/>
                <a:ea typeface="Courier New"/>
                <a:cs typeface="Courier New"/>
                <a:sym typeface="Courier New"/>
              </a:rPr>
            </a:br>
            <a:r>
              <a:rPr lang="en" sz="1600">
                <a:latin typeface="Courier New"/>
                <a:ea typeface="Courier New"/>
                <a:cs typeface="Courier New"/>
                <a:sym typeface="Courier New"/>
              </a:rPr>
              <a:t>    @Override</a:t>
            </a:r>
            <a:br>
              <a:rPr lang="en" sz="1600">
                <a:latin typeface="Courier New"/>
                <a:ea typeface="Courier New"/>
                <a:cs typeface="Courier New"/>
                <a:sym typeface="Courier New"/>
              </a:rPr>
            </a:br>
            <a:r>
              <a:rPr lang="en" sz="1600">
                <a:latin typeface="Courier New"/>
                <a:ea typeface="Courier New"/>
                <a:cs typeface="Courier New"/>
                <a:sym typeface="Courier New"/>
              </a:rPr>
              <a:t>    public String apply(KV&lt;String, Long&gt; input) {</a:t>
            </a:r>
            <a:br>
              <a:rPr lang="en" sz="1600">
                <a:latin typeface="Courier New"/>
                <a:ea typeface="Courier New"/>
                <a:cs typeface="Courier New"/>
                <a:sym typeface="Courier New"/>
              </a:rPr>
            </a:br>
            <a:r>
              <a:rPr lang="en" sz="1600">
                <a:latin typeface="Courier New"/>
                <a:ea typeface="Courier New"/>
                <a:cs typeface="Courier New"/>
                <a:sym typeface="Courier New"/>
              </a:rPr>
              <a:t>        return input.getKey() + ": " + input.getValue();</a:t>
            </a:r>
            <a:br>
              <a:rPr lang="en" sz="1600">
                <a:latin typeface="Courier New"/>
                <a:ea typeface="Courier New"/>
                <a:cs typeface="Courier New"/>
                <a:sym typeface="Courier New"/>
              </a:rPr>
            </a:br>
            <a:r>
              <a:rPr lang="en" sz="1600">
                <a:latin typeface="Courier New"/>
                <a:ea typeface="Courier New"/>
                <a:cs typeface="Courier New"/>
                <a:sym typeface="Courier New"/>
              </a:rPr>
              <a:t>    }}))</a:t>
            </a:r>
            <a:br>
              <a:rPr lang="en" sz="1600">
                <a:latin typeface="Courier New"/>
                <a:ea typeface="Courier New"/>
                <a:cs typeface="Courier New"/>
                <a:sym typeface="Courier New"/>
              </a:rPr>
            </a:br>
            <a:r>
              <a:rPr b="1" lang="en" sz="1600">
                <a:latin typeface="Courier New"/>
                <a:ea typeface="Courier New"/>
                <a:cs typeface="Courier New"/>
                <a:sym typeface="Courier New"/>
              </a:rPr>
              <a:t>.apply(TextIO.write().to("wordcounts"));</a:t>
            </a:r>
            <a:br>
              <a:rPr lang="en" sz="1600">
                <a:latin typeface="Courier New"/>
                <a:ea typeface="Courier New"/>
                <a:cs typeface="Courier New"/>
                <a:sym typeface="Courier New"/>
              </a:rPr>
            </a:br>
            <a:r>
              <a:rPr b="1" lang="en" sz="1600">
                <a:latin typeface="Courier New"/>
                <a:ea typeface="Courier New"/>
                <a:cs typeface="Courier New"/>
                <a:sym typeface="Courier New"/>
              </a:rPr>
              <a:t>p.run()</a:t>
            </a:r>
            <a:r>
              <a:rPr lang="en" sz="1600">
                <a:latin typeface="Courier New"/>
                <a:ea typeface="Courier New"/>
                <a:cs typeface="Courier New"/>
                <a:sym typeface="Courier New"/>
              </a:rPr>
              <a:t>.waitUntilFinish();</a:t>
            </a:r>
            <a:endParaRPr sz="1600">
              <a:latin typeface="Courier New"/>
              <a:ea typeface="Courier New"/>
              <a:cs typeface="Courier New"/>
              <a:sym typeface="Courier New"/>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24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Python</a:t>
            </a:r>
            <a:r>
              <a:rPr lang="en"/>
              <a:t> Word Count Example</a:t>
            </a:r>
            <a:endParaRPr/>
          </a:p>
        </p:txBody>
      </p:sp>
      <p:sp>
        <p:nvSpPr>
          <p:cNvPr id="1560" name="Google Shape;1560;p242"/>
          <p:cNvSpPr txBox="1"/>
          <p:nvPr>
            <p:ph idx="1" type="body"/>
          </p:nvPr>
        </p:nvSpPr>
        <p:spPr>
          <a:xfrm>
            <a:off x="750275" y="1868200"/>
            <a:ext cx="10687500" cy="2785500"/>
          </a:xfrm>
          <a:prstGeom prst="rect">
            <a:avLst/>
          </a:prstGeom>
          <a:noFill/>
          <a:ln cap="flat" cmpd="sng" w="28575">
            <a:solidFill>
              <a:srgbClr val="4A86E8"/>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spcBef>
                <a:spcPts val="0"/>
              </a:spcBef>
              <a:spcAft>
                <a:spcPts val="0"/>
              </a:spcAft>
              <a:buNone/>
            </a:pPr>
            <a:r>
              <a:rPr b="1" lang="en" sz="1800">
                <a:latin typeface="Courier New"/>
                <a:ea typeface="Courier New"/>
                <a:cs typeface="Courier New"/>
                <a:sym typeface="Courier New"/>
              </a:rPr>
              <a:t>p = beam.Pipeline(options=options)</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p | b</a:t>
            </a:r>
            <a:r>
              <a:rPr b="1" lang="en" sz="1800">
                <a:latin typeface="Courier New"/>
                <a:ea typeface="Courier New"/>
                <a:cs typeface="Courier New"/>
                <a:sym typeface="Courier New"/>
              </a:rPr>
              <a:t>eam.io.ReadFromText</a:t>
            </a:r>
            <a:r>
              <a:rPr lang="en" sz="1800">
                <a:latin typeface="Courier New"/>
                <a:ea typeface="Courier New"/>
                <a:cs typeface="Courier New"/>
                <a:sym typeface="Courier New"/>
              </a:rPr>
              <a:t>('gs://dataflow-samples/shakespeare/kinglear.txt')</a:t>
            </a:r>
            <a:endParaRPr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 'ExtractWords' &gt;&gt; b</a:t>
            </a:r>
            <a:r>
              <a:rPr b="1" lang="en" sz="1800">
                <a:latin typeface="Courier New"/>
                <a:ea typeface="Courier New"/>
                <a:cs typeface="Courier New"/>
                <a:sym typeface="Courier New"/>
              </a:rPr>
              <a:t>eam.FlatMap(lambda x: re.findall(r'[A-Za-z\']+', x))</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 </a:t>
            </a:r>
            <a:r>
              <a:rPr b="1" lang="en" sz="1800">
                <a:latin typeface="Courier New"/>
                <a:ea typeface="Courier New"/>
                <a:cs typeface="Courier New"/>
                <a:sym typeface="Courier New"/>
              </a:rPr>
              <a:t>beam.combiners.Count.PerElement()</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 </a:t>
            </a:r>
            <a:r>
              <a:rPr b="1" lang="en" sz="1800">
                <a:latin typeface="Courier New"/>
                <a:ea typeface="Courier New"/>
                <a:cs typeface="Courier New"/>
                <a:sym typeface="Courier New"/>
              </a:rPr>
              <a:t>beam.Map(lambda (word, count): '%s: %s' % (word, count))</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 </a:t>
            </a:r>
            <a:r>
              <a:rPr b="1" lang="en" sz="1800">
                <a:latin typeface="Courier New"/>
                <a:ea typeface="Courier New"/>
                <a:cs typeface="Courier New"/>
                <a:sym typeface="Courier New"/>
              </a:rPr>
              <a:t>beam.io.WriteToText('gs://my-bucket/counts.txt')</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result = </a:t>
            </a:r>
            <a:r>
              <a:rPr b="1" lang="en" sz="1800">
                <a:latin typeface="Courier New"/>
                <a:ea typeface="Courier New"/>
                <a:cs typeface="Courier New"/>
                <a:sym typeface="Courier New"/>
              </a:rPr>
              <a:t>p.run()</a:t>
            </a:r>
            <a:endParaRPr b="1" sz="1800">
              <a:latin typeface="Courier New"/>
              <a:ea typeface="Courier New"/>
              <a:cs typeface="Courier New"/>
              <a:sym typeface="Courier New"/>
            </a:endParaRPr>
          </a:p>
          <a:p>
            <a:pPr indent="0" lvl="0" marL="0" rtl="0" algn="l">
              <a:spcBef>
                <a:spcPts val="1200"/>
              </a:spcBef>
              <a:spcAft>
                <a:spcPts val="1200"/>
              </a:spcAft>
              <a:buNone/>
            </a:pPr>
            <a:r>
              <a:t/>
            </a:r>
            <a:endParaRPr b="1" sz="1600">
              <a:latin typeface="Courier New"/>
              <a:ea typeface="Courier New"/>
              <a:cs typeface="Courier New"/>
              <a:sym typeface="Courier New"/>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243"/>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Google Cloud Dataflow</a:t>
            </a:r>
            <a:endParaRPr/>
          </a:p>
        </p:txBody>
      </p:sp>
      <p:sp>
        <p:nvSpPr>
          <p:cNvPr id="1566" name="Google Shape;1566;p243"/>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this exercise, you will run an Apache Beam pipeline using Google Cloud Dataflow</a:t>
            </a:r>
            <a:endParaRPr/>
          </a:p>
          <a:p>
            <a:pPr indent="-381000" lvl="1" marL="914400" rtl="0" algn="l">
              <a:spcBef>
                <a:spcPts val="0"/>
              </a:spcBef>
              <a:spcAft>
                <a:spcPts val="0"/>
              </a:spcAft>
              <a:buSzPts val="2400"/>
              <a:buChar char="○"/>
            </a:pPr>
            <a:r>
              <a:rPr lang="en" u="sng">
                <a:solidFill>
                  <a:schemeClr val="hlink"/>
                </a:solidFill>
                <a:hlinkClick r:id="rId3"/>
              </a:rPr>
              <a:t>Dataflow Quickstart using Python</a:t>
            </a:r>
            <a:endParaRPr/>
          </a:p>
          <a:p>
            <a:pPr indent="-381000" lvl="1" marL="914400" rtl="0" algn="l">
              <a:spcBef>
                <a:spcPts val="0"/>
              </a:spcBef>
              <a:spcAft>
                <a:spcPts val="0"/>
              </a:spcAft>
              <a:buSzPts val="2400"/>
              <a:buChar char="○"/>
            </a:pPr>
            <a:r>
              <a:rPr lang="en" u="sng">
                <a:solidFill>
                  <a:schemeClr val="hlink"/>
                </a:solidFill>
                <a:hlinkClick r:id="rId4"/>
              </a:rPr>
              <a:t>Dataflow Quickstart using Java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0" name="Shape 1570"/>
        <p:cNvGrpSpPr/>
        <p:nvPr/>
      </p:nvGrpSpPr>
      <p:grpSpPr>
        <a:xfrm>
          <a:off x="0" y="0"/>
          <a:ext cx="0" cy="0"/>
          <a:chOff x="0" y="0"/>
          <a:chExt cx="0" cy="0"/>
        </a:xfrm>
      </p:grpSpPr>
      <p:sp>
        <p:nvSpPr>
          <p:cNvPr id="1571" name="Google Shape;1571;p24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572" name="Google Shape;1572;p244"/>
          <p:cNvSpPr txBox="1"/>
          <p:nvPr>
            <p:ph idx="1" type="body"/>
          </p:nvPr>
        </p:nvSpPr>
        <p:spPr>
          <a:xfrm>
            <a:off x="3653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Data Processing Architectures</a:t>
            </a:r>
            <a:endParaRPr sz="2800"/>
          </a:p>
          <a:p>
            <a:pPr indent="0" lvl="1" marL="0" rtl="0" algn="l">
              <a:lnSpc>
                <a:spcPct val="150000"/>
              </a:lnSpc>
              <a:spcBef>
                <a:spcPts val="1200"/>
              </a:spcBef>
              <a:spcAft>
                <a:spcPts val="0"/>
              </a:spcAft>
              <a:buClr>
                <a:schemeClr val="dk1"/>
              </a:buClr>
              <a:buFont typeface="Arial"/>
              <a:buNone/>
            </a:pPr>
            <a:r>
              <a:rPr lang="en" sz="2800"/>
              <a:t>Google Cloud DataFlow</a:t>
            </a:r>
            <a:endParaRPr sz="2800"/>
          </a:p>
          <a:p>
            <a:pPr indent="0" lvl="1" marL="0" rtl="0" algn="l">
              <a:lnSpc>
                <a:spcPct val="150000"/>
              </a:lnSpc>
              <a:spcBef>
                <a:spcPts val="1200"/>
              </a:spcBef>
              <a:spcAft>
                <a:spcPts val="0"/>
              </a:spcAft>
              <a:buClr>
                <a:schemeClr val="dk1"/>
              </a:buClr>
              <a:buFont typeface="Arial"/>
              <a:buNone/>
            </a:pPr>
            <a:r>
              <a:rPr b="1" lang="en" sz="2800"/>
              <a:t>Pub/Sub</a:t>
            </a:r>
            <a:endParaRPr b="1" sz="2800"/>
          </a:p>
          <a:p>
            <a:pPr indent="0" lvl="1" marL="0" rtl="0" algn="l">
              <a:lnSpc>
                <a:spcPct val="150000"/>
              </a:lnSpc>
              <a:spcBef>
                <a:spcPts val="1200"/>
              </a:spcBef>
              <a:spcAft>
                <a:spcPts val="0"/>
              </a:spcAft>
              <a:buClr>
                <a:schemeClr val="dk1"/>
              </a:buClr>
              <a:buFont typeface="Arial"/>
              <a:buNone/>
            </a:pPr>
            <a:r>
              <a:rPr lang="en" sz="2800"/>
              <a:t>Cloud Dataprep</a:t>
            </a:r>
            <a:endParaRPr sz="2800"/>
          </a:p>
          <a:p>
            <a:pPr indent="0" lvl="1" marL="0" rtl="0" algn="l">
              <a:lnSpc>
                <a:spcPct val="150000"/>
              </a:lnSpc>
              <a:spcBef>
                <a:spcPts val="1200"/>
              </a:spcBef>
              <a:spcAft>
                <a:spcPts val="600"/>
              </a:spcAft>
              <a:buClr>
                <a:schemeClr val="dk1"/>
              </a:buClr>
              <a:buFont typeface="Arial"/>
              <a:buNone/>
            </a:pPr>
            <a:r>
              <a:rPr lang="en" sz="2800"/>
              <a:t>Exam Prep</a:t>
            </a:r>
            <a:endParaRPr sz="2800"/>
          </a:p>
        </p:txBody>
      </p:sp>
      <p:pic>
        <p:nvPicPr>
          <p:cNvPr id="1573" name="Google Shape;1573;p244"/>
          <p:cNvPicPr preferRelativeResize="0"/>
          <p:nvPr/>
        </p:nvPicPr>
        <p:blipFill>
          <a:blip r:embed="rId3">
            <a:alphaModFix/>
          </a:blip>
          <a:stretch>
            <a:fillRect/>
          </a:stretch>
        </p:blipFill>
        <p:spPr>
          <a:xfrm>
            <a:off x="3072775" y="3683970"/>
            <a:ext cx="581025" cy="533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92"/>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Understanding the Exam</a:t>
            </a:r>
            <a:endParaRPr/>
          </a:p>
        </p:txBody>
      </p:sp>
      <p:sp>
        <p:nvSpPr>
          <p:cNvPr id="482" name="Google Shape;482;p92"/>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000"/>
              </a:spcBef>
              <a:spcAft>
                <a:spcPts val="0"/>
              </a:spcAft>
              <a:buSzPts val="2400"/>
              <a:buChar char="●"/>
            </a:pPr>
            <a:r>
              <a:rPr lang="en"/>
              <a:t>Take a few minutes to read the following pages:</a:t>
            </a:r>
            <a:endParaRPr/>
          </a:p>
          <a:p>
            <a:pPr indent="-381000" lvl="1" marL="914400" rtl="0" algn="l">
              <a:spcBef>
                <a:spcPts val="0"/>
              </a:spcBef>
              <a:spcAft>
                <a:spcPts val="0"/>
              </a:spcAft>
              <a:buSzPts val="2400"/>
              <a:buChar char="○"/>
            </a:pPr>
            <a:r>
              <a:rPr lang="en" u="sng">
                <a:solidFill>
                  <a:schemeClr val="hlink"/>
                </a:solidFill>
                <a:hlinkClick r:id="rId3"/>
              </a:rPr>
              <a:t>https://cloud.google.com/certification/data-engineer</a:t>
            </a:r>
            <a:endParaRPr/>
          </a:p>
          <a:p>
            <a:pPr indent="-381000" lvl="1" marL="914400" rtl="0" algn="l">
              <a:spcBef>
                <a:spcPts val="0"/>
              </a:spcBef>
              <a:spcAft>
                <a:spcPts val="0"/>
              </a:spcAft>
              <a:buSzPts val="2400"/>
              <a:buChar char="○"/>
            </a:pPr>
            <a:r>
              <a:rPr lang="en" u="sng">
                <a:solidFill>
                  <a:schemeClr val="hlink"/>
                </a:solidFill>
                <a:hlinkClick r:id="rId4"/>
              </a:rPr>
              <a:t>https://cloud.google.com/certification/faqs</a:t>
            </a:r>
            <a:endParaRPr/>
          </a:p>
          <a:p>
            <a:pPr indent="-381000" lvl="1" marL="914400" rtl="0" algn="l">
              <a:spcBef>
                <a:spcPts val="0"/>
              </a:spcBef>
              <a:spcAft>
                <a:spcPts val="0"/>
              </a:spcAft>
              <a:buSzPts val="2400"/>
              <a:buChar char="○"/>
            </a:pPr>
            <a:r>
              <a:rPr lang="en" u="sng">
                <a:solidFill>
                  <a:schemeClr val="hlink"/>
                </a:solidFill>
                <a:hlinkClick r:id="rId5"/>
              </a:rPr>
              <a:t>https://cloud.google.com/certification/guides/data-engineer/</a:t>
            </a:r>
            <a:endParaRPr/>
          </a:p>
          <a:p>
            <a:pPr indent="0" lvl="0" marL="0" rtl="0" algn="l">
              <a:spcBef>
                <a:spcPts val="0"/>
              </a:spcBef>
              <a:spcAft>
                <a:spcPts val="120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24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Pub/Sub</a:t>
            </a:r>
            <a:endParaRPr/>
          </a:p>
        </p:txBody>
      </p:sp>
      <p:sp>
        <p:nvSpPr>
          <p:cNvPr id="1579" name="Google Shape;1579;p245"/>
          <p:cNvSpPr txBox="1"/>
          <p:nvPr>
            <p:ph idx="1" type="body"/>
          </p:nvPr>
        </p:nvSpPr>
        <p:spPr>
          <a:xfrm>
            <a:off x="406035" y="812300"/>
            <a:ext cx="11357100" cy="52491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SzPts val="2400"/>
              <a:buChar char="●"/>
            </a:pPr>
            <a:r>
              <a:rPr lang="en"/>
              <a:t>Pub/Sub is a fully managed, massively scalable messaging service</a:t>
            </a:r>
            <a:endParaRPr/>
          </a:p>
          <a:p>
            <a:pPr indent="-381000" lvl="1" marL="914400" marR="0" rtl="0" algn="l">
              <a:lnSpc>
                <a:spcPct val="115000"/>
              </a:lnSpc>
              <a:spcBef>
                <a:spcPts val="0"/>
              </a:spcBef>
              <a:spcAft>
                <a:spcPts val="0"/>
              </a:spcAft>
              <a:buSzPts val="2400"/>
              <a:buChar char="○"/>
            </a:pPr>
            <a:r>
              <a:rPr lang="en"/>
              <a:t>It allows messages to be sent between independent applications	</a:t>
            </a:r>
            <a:endParaRPr/>
          </a:p>
          <a:p>
            <a:pPr indent="-381000" lvl="1" marL="914400" marR="0" rtl="0" algn="l">
              <a:lnSpc>
                <a:spcPct val="115000"/>
              </a:lnSpc>
              <a:spcBef>
                <a:spcPts val="0"/>
              </a:spcBef>
              <a:spcAft>
                <a:spcPts val="0"/>
              </a:spcAft>
              <a:buClr>
                <a:schemeClr val="dk1"/>
              </a:buClr>
              <a:buSzPts val="2400"/>
              <a:buFont typeface="Open Sans"/>
              <a:buChar char="○"/>
            </a:pPr>
            <a:r>
              <a:rPr lang="en"/>
              <a:t>Can scale to millions of messages per second</a:t>
            </a:r>
            <a:endParaRPr/>
          </a:p>
          <a:p>
            <a:pPr indent="-381000" lvl="0" marL="457200" marR="0" rtl="0" algn="l">
              <a:lnSpc>
                <a:spcPct val="115000"/>
              </a:lnSpc>
              <a:spcBef>
                <a:spcPts val="1000"/>
              </a:spcBef>
              <a:spcAft>
                <a:spcPts val="0"/>
              </a:spcAft>
              <a:buSzPts val="2400"/>
              <a:buChar char="●"/>
            </a:pPr>
            <a:r>
              <a:rPr lang="en"/>
              <a:t>Pub/Sub messages can be sent and received via HTTP(S)</a:t>
            </a:r>
            <a:endParaRPr/>
          </a:p>
          <a:p>
            <a:pPr indent="-381000" lvl="0" marL="457200" marR="0" rtl="0" algn="l">
              <a:lnSpc>
                <a:spcPct val="115000"/>
              </a:lnSpc>
              <a:spcBef>
                <a:spcPts val="1200"/>
              </a:spcBef>
              <a:spcAft>
                <a:spcPts val="0"/>
              </a:spcAft>
              <a:buSzPts val="2400"/>
              <a:buChar char="●"/>
            </a:pPr>
            <a:r>
              <a:rPr lang="en"/>
              <a:t>Pub/Sub supports multiple senders and receivers simultaneously</a:t>
            </a:r>
            <a:endParaRPr/>
          </a:p>
          <a:p>
            <a:pPr indent="-381000" lvl="0" marL="457200" marR="0" rtl="0" algn="l">
              <a:lnSpc>
                <a:spcPct val="115000"/>
              </a:lnSpc>
              <a:spcBef>
                <a:spcPts val="1200"/>
              </a:spcBef>
              <a:spcAft>
                <a:spcPts val="0"/>
              </a:spcAft>
              <a:buSzPts val="2400"/>
              <a:buChar char="●"/>
            </a:pPr>
            <a:r>
              <a:rPr lang="en"/>
              <a:t>Pub/Sub is a global service</a:t>
            </a:r>
            <a:endParaRPr/>
          </a:p>
          <a:p>
            <a:pPr indent="-381000" lvl="1" marL="914400" marR="0" rtl="0" algn="l">
              <a:lnSpc>
                <a:spcPct val="115000"/>
              </a:lnSpc>
              <a:spcBef>
                <a:spcPts val="0"/>
              </a:spcBef>
              <a:spcAft>
                <a:spcPts val="0"/>
              </a:spcAft>
              <a:buSzPts val="2400"/>
              <a:buChar char="○"/>
            </a:pPr>
            <a:r>
              <a:rPr lang="en"/>
              <a:t>Messages are copied to multiple zones for greater fault tolerance</a:t>
            </a:r>
            <a:endParaRPr/>
          </a:p>
          <a:p>
            <a:pPr indent="-381000" lvl="1" marL="914400" marR="0" rtl="0" algn="l">
              <a:lnSpc>
                <a:spcPct val="115000"/>
              </a:lnSpc>
              <a:spcBef>
                <a:spcPts val="0"/>
              </a:spcBef>
              <a:spcAft>
                <a:spcPts val="0"/>
              </a:spcAft>
              <a:buSzPts val="2400"/>
              <a:buChar char="○"/>
            </a:pPr>
            <a:r>
              <a:rPr lang="en"/>
              <a:t>Uses dedicated resources in every region for fast delivery </a:t>
            </a:r>
            <a:br>
              <a:rPr lang="en"/>
            </a:br>
            <a:r>
              <a:rPr lang="en"/>
              <a:t>worldwide</a:t>
            </a:r>
            <a:endParaRPr/>
          </a:p>
          <a:p>
            <a:pPr indent="-381000" lvl="0" marL="457200" marR="0" rtl="0" algn="l">
              <a:lnSpc>
                <a:spcPct val="115000"/>
              </a:lnSpc>
              <a:spcBef>
                <a:spcPts val="1000"/>
              </a:spcBef>
              <a:spcAft>
                <a:spcPts val="0"/>
              </a:spcAft>
              <a:buSzPts val="2400"/>
              <a:buChar char="●"/>
            </a:pPr>
            <a:r>
              <a:rPr lang="en"/>
              <a:t>Pub/Sub is secure</a:t>
            </a:r>
            <a:endParaRPr/>
          </a:p>
          <a:p>
            <a:pPr indent="-381000" lvl="1" marL="914400" marR="0" rtl="0" algn="l">
              <a:lnSpc>
                <a:spcPct val="115000"/>
              </a:lnSpc>
              <a:spcBef>
                <a:spcPts val="0"/>
              </a:spcBef>
              <a:spcAft>
                <a:spcPts val="0"/>
              </a:spcAft>
              <a:buSzPts val="2400"/>
              <a:buChar char="○"/>
            </a:pPr>
            <a:r>
              <a:rPr lang="en"/>
              <a:t>All message are encrypted at rest and in transit</a:t>
            </a:r>
            <a:endParaRPr/>
          </a:p>
          <a:p>
            <a:pPr indent="0" lvl="0" marL="457200" rtl="0" algn="l">
              <a:spcBef>
                <a:spcPts val="1200"/>
              </a:spcBef>
              <a:spcAft>
                <a:spcPts val="1200"/>
              </a:spcAft>
              <a:buNone/>
            </a:pPr>
            <a:r>
              <a:t/>
            </a:r>
            <a:endParaRPr/>
          </a:p>
        </p:txBody>
      </p:sp>
      <p:pic>
        <p:nvPicPr>
          <p:cNvPr id="1580" name="Google Shape;1580;p245"/>
          <p:cNvPicPr preferRelativeResize="0"/>
          <p:nvPr/>
        </p:nvPicPr>
        <p:blipFill>
          <a:blip r:embed="rId3">
            <a:alphaModFix/>
          </a:blip>
          <a:stretch>
            <a:fillRect/>
          </a:stretch>
        </p:blipFill>
        <p:spPr>
          <a:xfrm>
            <a:off x="9782053" y="4837678"/>
            <a:ext cx="1981075" cy="138075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24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Integrating Pub/Sub with Other Services</a:t>
            </a:r>
            <a:endParaRPr/>
          </a:p>
        </p:txBody>
      </p:sp>
      <p:pic>
        <p:nvPicPr>
          <p:cNvPr id="1586" name="Google Shape;1586;p246"/>
          <p:cNvPicPr preferRelativeResize="0"/>
          <p:nvPr/>
        </p:nvPicPr>
        <p:blipFill>
          <a:blip r:embed="rId3">
            <a:alphaModFix/>
          </a:blip>
          <a:stretch>
            <a:fillRect/>
          </a:stretch>
        </p:blipFill>
        <p:spPr>
          <a:xfrm>
            <a:off x="2709213" y="1235724"/>
            <a:ext cx="6769623" cy="49067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0" name="Shape 1590"/>
        <p:cNvGrpSpPr/>
        <p:nvPr/>
      </p:nvGrpSpPr>
      <p:grpSpPr>
        <a:xfrm>
          <a:off x="0" y="0"/>
          <a:ext cx="0" cy="0"/>
          <a:chOff x="0" y="0"/>
          <a:chExt cx="0" cy="0"/>
        </a:xfrm>
      </p:grpSpPr>
      <p:sp>
        <p:nvSpPr>
          <p:cNvPr id="1591" name="Google Shape;1591;p24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Topics and Subscriptions</a:t>
            </a:r>
            <a:endParaRPr/>
          </a:p>
        </p:txBody>
      </p:sp>
      <p:sp>
        <p:nvSpPr>
          <p:cNvPr id="1592" name="Google Shape;1592;p247"/>
          <p:cNvSpPr txBox="1"/>
          <p:nvPr>
            <p:ph idx="1" type="body"/>
          </p:nvPr>
        </p:nvSpPr>
        <p:spPr>
          <a:xfrm>
            <a:off x="40602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Messages in Pub/Sub are sent to a Topic</a:t>
            </a:r>
            <a:endParaRPr/>
          </a:p>
          <a:p>
            <a:pPr indent="-381000" lvl="1" marL="914400" rtl="0" algn="l">
              <a:spcBef>
                <a:spcPts val="0"/>
              </a:spcBef>
              <a:spcAft>
                <a:spcPts val="0"/>
              </a:spcAft>
              <a:buSzPts val="2400"/>
              <a:buChar char="○"/>
            </a:pPr>
            <a:r>
              <a:rPr lang="en"/>
              <a:t>Messages can contain data and attributes</a:t>
            </a:r>
            <a:endParaRPr/>
          </a:p>
          <a:p>
            <a:pPr indent="-381000" lvl="0" marL="457200" rtl="0" algn="l">
              <a:spcBef>
                <a:spcPts val="1000"/>
              </a:spcBef>
              <a:spcAft>
                <a:spcPts val="0"/>
              </a:spcAft>
              <a:buSzPts val="2400"/>
              <a:buChar char="●"/>
            </a:pPr>
            <a:r>
              <a:rPr lang="en"/>
              <a:t>Topics are named endpoints where messages are sent</a:t>
            </a:r>
            <a:endParaRPr/>
          </a:p>
          <a:p>
            <a:pPr indent="-381000" lvl="1" marL="914400" rtl="0" algn="l">
              <a:spcBef>
                <a:spcPts val="0"/>
              </a:spcBef>
              <a:spcAft>
                <a:spcPts val="0"/>
              </a:spcAft>
              <a:buSzPts val="2400"/>
              <a:buChar char="○"/>
            </a:pPr>
            <a:r>
              <a:rPr lang="en"/>
              <a:t>Topic names are in the form:</a:t>
            </a:r>
            <a:endParaRPr/>
          </a:p>
          <a:p>
            <a:pPr indent="457200" lvl="0" marL="457200" rtl="0" algn="l">
              <a:spcBef>
                <a:spcPts val="0"/>
              </a:spcBef>
              <a:spcAft>
                <a:spcPts val="0"/>
              </a:spcAft>
              <a:buNone/>
            </a:pPr>
            <a:r>
              <a:rPr lang="en">
                <a:latin typeface="Courier New"/>
                <a:ea typeface="Courier New"/>
                <a:cs typeface="Courier New"/>
                <a:sym typeface="Courier New"/>
              </a:rPr>
              <a:t>projects/&lt;project-id&gt;/topics/&lt;topic-name&gt;</a:t>
            </a:r>
            <a:endParaRPr>
              <a:latin typeface="Courier New"/>
              <a:ea typeface="Courier New"/>
              <a:cs typeface="Courier New"/>
              <a:sym typeface="Courier New"/>
            </a:endParaRPr>
          </a:p>
          <a:p>
            <a:pPr indent="-381000" lvl="0" marL="457200" rtl="0" algn="l">
              <a:spcBef>
                <a:spcPts val="1200"/>
              </a:spcBef>
              <a:spcAft>
                <a:spcPts val="0"/>
              </a:spcAft>
              <a:buSzPts val="2400"/>
              <a:buChar char="●"/>
            </a:pPr>
            <a:r>
              <a:rPr lang="en"/>
              <a:t>Subscriptions represent a stream of messages within a topic</a:t>
            </a:r>
            <a:endParaRPr/>
          </a:p>
          <a:p>
            <a:pPr indent="-381000" lvl="1" marL="914400" rtl="0" algn="l">
              <a:spcBef>
                <a:spcPts val="0"/>
              </a:spcBef>
              <a:spcAft>
                <a:spcPts val="0"/>
              </a:spcAft>
              <a:buSzPts val="2400"/>
              <a:buChar char="○"/>
            </a:pPr>
            <a:r>
              <a:rPr lang="en"/>
              <a:t>Topics can contain multiple subscriptions	</a:t>
            </a:r>
            <a:endParaRPr/>
          </a:p>
          <a:p>
            <a:pPr indent="-381000" lvl="1" marL="914400" rtl="0" algn="l">
              <a:spcBef>
                <a:spcPts val="0"/>
              </a:spcBef>
              <a:spcAft>
                <a:spcPts val="0"/>
              </a:spcAft>
              <a:buSzPts val="2400"/>
              <a:buChar char="○"/>
            </a:pPr>
            <a:r>
              <a:rPr lang="en"/>
              <a:t>Each subscription belongs to one topic</a:t>
            </a:r>
            <a:endParaRPr/>
          </a:p>
          <a:p>
            <a:pPr indent="-381000" lvl="1" marL="914400" rtl="0" algn="l">
              <a:spcBef>
                <a:spcPts val="0"/>
              </a:spcBef>
              <a:spcAft>
                <a:spcPts val="0"/>
              </a:spcAft>
              <a:buSzPts val="2400"/>
              <a:buChar char="○"/>
            </a:pPr>
            <a:r>
              <a:rPr lang="en"/>
              <a:t>Subscribers get messages from subscriptions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24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Pub/Sub Message Flow</a:t>
            </a:r>
            <a:endParaRPr/>
          </a:p>
        </p:txBody>
      </p:sp>
      <p:pic>
        <p:nvPicPr>
          <p:cNvPr id="1598" name="Google Shape;1598;p248"/>
          <p:cNvPicPr preferRelativeResize="0"/>
          <p:nvPr/>
        </p:nvPicPr>
        <p:blipFill>
          <a:blip r:embed="rId3">
            <a:alphaModFix/>
          </a:blip>
          <a:stretch>
            <a:fillRect/>
          </a:stretch>
        </p:blipFill>
        <p:spPr>
          <a:xfrm>
            <a:off x="2714100" y="1225924"/>
            <a:ext cx="6759849" cy="49271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24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Subscribers</a:t>
            </a:r>
            <a:endParaRPr/>
          </a:p>
        </p:txBody>
      </p:sp>
      <p:sp>
        <p:nvSpPr>
          <p:cNvPr id="1604" name="Google Shape;1604;p24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Subscribers are applications that process Pub/Sub messages</a:t>
            </a:r>
            <a:endParaRPr/>
          </a:p>
          <a:p>
            <a:pPr indent="-381000" lvl="1" marL="914400" rtl="0" algn="l">
              <a:spcBef>
                <a:spcPts val="0"/>
              </a:spcBef>
              <a:spcAft>
                <a:spcPts val="0"/>
              </a:spcAft>
              <a:buSzPts val="2400"/>
              <a:buChar char="○"/>
            </a:pPr>
            <a:r>
              <a:rPr lang="en"/>
              <a:t>Subscribers get messages from a subscription</a:t>
            </a:r>
            <a:endParaRPr/>
          </a:p>
          <a:p>
            <a:pPr indent="-381000" lvl="0" marL="457200" rtl="0" algn="l">
              <a:spcBef>
                <a:spcPts val="1000"/>
              </a:spcBef>
              <a:spcAft>
                <a:spcPts val="0"/>
              </a:spcAft>
              <a:buSzPts val="2400"/>
              <a:buChar char="●"/>
            </a:pPr>
            <a:r>
              <a:rPr lang="en"/>
              <a:t>Two types of </a:t>
            </a:r>
            <a:r>
              <a:rPr lang="en"/>
              <a:t>subscriptions</a:t>
            </a:r>
            <a:r>
              <a:rPr lang="en"/>
              <a:t>, push and pull</a:t>
            </a:r>
            <a:endParaRPr/>
          </a:p>
          <a:p>
            <a:pPr indent="-381000" lvl="0" marL="457200" rtl="0" algn="l">
              <a:spcBef>
                <a:spcPts val="1200"/>
              </a:spcBef>
              <a:spcAft>
                <a:spcPts val="0"/>
              </a:spcAft>
              <a:buSzPts val="2400"/>
              <a:buChar char="●"/>
            </a:pPr>
            <a:r>
              <a:rPr lang="en"/>
              <a:t>Push messages are automatically sent to the subscriber via an endpoint</a:t>
            </a:r>
            <a:endParaRPr/>
          </a:p>
          <a:p>
            <a:pPr indent="-381000" lvl="1" marL="914400" rtl="0" algn="l">
              <a:spcBef>
                <a:spcPts val="0"/>
              </a:spcBef>
              <a:spcAft>
                <a:spcPts val="0"/>
              </a:spcAft>
              <a:buSzPts val="2400"/>
              <a:buChar char="○"/>
            </a:pPr>
            <a:r>
              <a:rPr lang="en"/>
              <a:t>Acknowledgement of the message is implied by a response code 200</a:t>
            </a:r>
            <a:endParaRPr/>
          </a:p>
          <a:p>
            <a:pPr indent="-381000" lvl="0" marL="457200" rtl="0" algn="l">
              <a:spcBef>
                <a:spcPts val="1000"/>
              </a:spcBef>
              <a:spcAft>
                <a:spcPts val="0"/>
              </a:spcAft>
              <a:buSzPts val="2400"/>
              <a:buChar char="●"/>
            </a:pPr>
            <a:r>
              <a:rPr lang="en"/>
              <a:t>Pull messages must be requested by the subscriber </a:t>
            </a:r>
            <a:endParaRPr/>
          </a:p>
          <a:p>
            <a:pPr indent="-381000" lvl="1" marL="914400" rtl="0" algn="l">
              <a:spcBef>
                <a:spcPts val="0"/>
              </a:spcBef>
              <a:spcAft>
                <a:spcPts val="0"/>
              </a:spcAft>
              <a:buSzPts val="2400"/>
              <a:buChar char="○"/>
            </a:pPr>
            <a:r>
              <a:rPr lang="en"/>
              <a:t>Subscriber calls the </a:t>
            </a:r>
            <a:r>
              <a:rPr lang="en">
                <a:latin typeface="Courier New"/>
                <a:ea typeface="Courier New"/>
                <a:cs typeface="Courier New"/>
                <a:sym typeface="Courier New"/>
              </a:rPr>
              <a:t>pull()</a:t>
            </a:r>
            <a:r>
              <a:rPr lang="en"/>
              <a:t> method of the Pub/Sub API</a:t>
            </a:r>
            <a:endParaRPr/>
          </a:p>
          <a:p>
            <a:pPr indent="-381000" lvl="1" marL="914400" rtl="0" algn="l">
              <a:spcBef>
                <a:spcPts val="0"/>
              </a:spcBef>
              <a:spcAft>
                <a:spcPts val="0"/>
              </a:spcAft>
              <a:buSzPts val="2400"/>
              <a:buChar char="○"/>
            </a:pPr>
            <a:r>
              <a:rPr lang="en"/>
              <a:t>If a message exists, it is sent</a:t>
            </a:r>
            <a:endParaRPr/>
          </a:p>
          <a:p>
            <a:pPr indent="-381000" lvl="1" marL="914400" rtl="0" algn="l">
              <a:spcBef>
                <a:spcPts val="0"/>
              </a:spcBef>
              <a:spcAft>
                <a:spcPts val="0"/>
              </a:spcAft>
              <a:buSzPts val="2400"/>
              <a:buChar char="○"/>
            </a:pPr>
            <a:r>
              <a:rPr lang="en"/>
              <a:t>Subscriber then calls the </a:t>
            </a:r>
            <a:r>
              <a:rPr lang="en">
                <a:latin typeface="Courier New"/>
                <a:ea typeface="Courier New"/>
                <a:cs typeface="Courier New"/>
                <a:sym typeface="Courier New"/>
              </a:rPr>
              <a:t>acknowledge()</a:t>
            </a:r>
            <a:r>
              <a:rPr lang="en"/>
              <a:t> method</a:t>
            </a:r>
            <a:br>
              <a:rPr lang="en"/>
            </a:b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25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Push or Pull Subscribers</a:t>
            </a:r>
            <a:endParaRPr/>
          </a:p>
        </p:txBody>
      </p:sp>
      <p:sp>
        <p:nvSpPr>
          <p:cNvPr id="1610" name="Google Shape;1610;p25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Push subscribers must be web servers that support HTTPS</a:t>
            </a:r>
            <a:endParaRPr/>
          </a:p>
          <a:p>
            <a:pPr indent="-381000" lvl="1" marL="914400" rtl="0" algn="l">
              <a:spcBef>
                <a:spcPts val="0"/>
              </a:spcBef>
              <a:spcAft>
                <a:spcPts val="0"/>
              </a:spcAft>
              <a:buSzPts val="2400"/>
              <a:buChar char="○"/>
            </a:pPr>
            <a:r>
              <a:rPr lang="en"/>
              <a:t>Must expose an endpoint to receive the message (a web hook)</a:t>
            </a:r>
            <a:endParaRPr/>
          </a:p>
          <a:p>
            <a:pPr indent="-381000" lvl="1" marL="914400" rtl="0" algn="l">
              <a:spcBef>
                <a:spcPts val="0"/>
              </a:spcBef>
              <a:spcAft>
                <a:spcPts val="0"/>
              </a:spcAft>
              <a:buSzPts val="2400"/>
              <a:buChar char="○"/>
            </a:pPr>
            <a:r>
              <a:rPr lang="en"/>
              <a:t>Delivery is immediate unless throttled</a:t>
            </a:r>
            <a:endParaRPr/>
          </a:p>
          <a:p>
            <a:pPr indent="-381000" lvl="1" marL="914400" rtl="0" algn="l">
              <a:spcBef>
                <a:spcPts val="0"/>
              </a:spcBef>
              <a:spcAft>
                <a:spcPts val="0"/>
              </a:spcAft>
              <a:buSzPts val="2400"/>
              <a:buChar char="○"/>
            </a:pPr>
            <a:r>
              <a:rPr lang="en"/>
              <a:t>Can be load balanced</a:t>
            </a:r>
            <a:endParaRPr/>
          </a:p>
          <a:p>
            <a:pPr indent="-381000" lvl="0" marL="457200" rtl="0" algn="l">
              <a:spcBef>
                <a:spcPts val="1000"/>
              </a:spcBef>
              <a:spcAft>
                <a:spcPts val="0"/>
              </a:spcAft>
              <a:buSzPts val="2400"/>
              <a:buChar char="●"/>
            </a:pPr>
            <a:r>
              <a:rPr lang="en"/>
              <a:t>Pull subscribers can be any type of application</a:t>
            </a:r>
            <a:endParaRPr/>
          </a:p>
          <a:p>
            <a:pPr indent="-381000" lvl="1" marL="914400" rtl="0" algn="l">
              <a:spcBef>
                <a:spcPts val="0"/>
              </a:spcBef>
              <a:spcAft>
                <a:spcPts val="0"/>
              </a:spcAft>
              <a:buSzPts val="2400"/>
              <a:buChar char="○"/>
            </a:pPr>
            <a:r>
              <a:rPr lang="en"/>
              <a:t>Must be able to use the Pub/Sub REST API</a:t>
            </a:r>
            <a:endParaRPr/>
          </a:p>
          <a:p>
            <a:pPr indent="-381000" lvl="0" marL="457200" rtl="0" algn="l">
              <a:spcBef>
                <a:spcPts val="1000"/>
              </a:spcBef>
              <a:spcAft>
                <a:spcPts val="0"/>
              </a:spcAft>
              <a:buSzPts val="2400"/>
              <a:buChar char="●"/>
            </a:pPr>
            <a:r>
              <a:rPr lang="en"/>
              <a:t>App Engine applications are ideal push subscribers</a:t>
            </a:r>
            <a:endParaRPr/>
          </a:p>
          <a:p>
            <a:pPr indent="-381000" lvl="0" marL="457200" rtl="0" algn="l">
              <a:spcBef>
                <a:spcPts val="1000"/>
              </a:spcBef>
              <a:spcAft>
                <a:spcPts val="0"/>
              </a:spcAft>
              <a:buSzPts val="2400"/>
              <a:buChar char="●"/>
            </a:pPr>
            <a:r>
              <a:rPr lang="en"/>
              <a:t>Dataflow jobs are pull subscribers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25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Pub/Sub with Dataflow</a:t>
            </a:r>
            <a:endParaRPr/>
          </a:p>
        </p:txBody>
      </p:sp>
      <p:sp>
        <p:nvSpPr>
          <p:cNvPr id="1616" name="Google Shape;1616;p25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Pub/Sub can be utilized within a Dataflow pipeline</a:t>
            </a:r>
            <a:endParaRPr/>
          </a:p>
          <a:p>
            <a:pPr indent="-381000" lvl="1" marL="914400" rtl="0" algn="l">
              <a:spcBef>
                <a:spcPts val="0"/>
              </a:spcBef>
              <a:spcAft>
                <a:spcPts val="0"/>
              </a:spcAft>
              <a:buSzPts val="2400"/>
              <a:buChar char="○"/>
            </a:pPr>
            <a:r>
              <a:rPr lang="en"/>
              <a:t>PubSub.IO class can read or write to a Pub/Sub topic</a:t>
            </a:r>
            <a:endParaRPr/>
          </a:p>
          <a:p>
            <a:pPr indent="-381000" lvl="0" marL="457200" rtl="0" algn="l">
              <a:spcBef>
                <a:spcPts val="1000"/>
              </a:spcBef>
              <a:spcAft>
                <a:spcPts val="0"/>
              </a:spcAft>
              <a:buSzPts val="2400"/>
              <a:buChar char="●"/>
            </a:pPr>
            <a:r>
              <a:rPr lang="en"/>
              <a:t>Allows for streaming data flows in real time</a:t>
            </a:r>
            <a:endParaRPr/>
          </a:p>
          <a:p>
            <a:pPr indent="-381000" lvl="1" marL="914400" rtl="0" algn="l">
              <a:spcBef>
                <a:spcPts val="0"/>
              </a:spcBef>
              <a:spcAft>
                <a:spcPts val="0"/>
              </a:spcAft>
              <a:buSzPts val="2400"/>
              <a:buChar char="○"/>
            </a:pPr>
            <a:r>
              <a:rPr lang="en"/>
              <a:t>Pipeline is constantly being sent messages for processing</a:t>
            </a:r>
            <a:endParaRPr/>
          </a:p>
          <a:p>
            <a:pPr indent="-381000" lvl="0" marL="457200" rtl="0" algn="l">
              <a:spcBef>
                <a:spcPts val="1000"/>
              </a:spcBef>
              <a:spcAft>
                <a:spcPts val="0"/>
              </a:spcAft>
              <a:buSzPts val="2400"/>
              <a:buChar char="●"/>
            </a:pPr>
            <a:r>
              <a:rPr lang="en"/>
              <a:t>Can set up windows to process groups of messages by time</a:t>
            </a:r>
            <a:endParaRPr/>
          </a:p>
          <a:p>
            <a:pPr indent="-381000" lvl="0" marL="457200" rtl="0" algn="l">
              <a:spcBef>
                <a:spcPts val="1200"/>
              </a:spcBef>
              <a:spcAft>
                <a:spcPts val="0"/>
              </a:spcAft>
              <a:buSzPts val="2400"/>
              <a:buChar char="●"/>
            </a:pPr>
            <a:r>
              <a:rPr lang="en"/>
              <a:t>When using Pub/Sub, data sets are unbounded</a:t>
            </a:r>
            <a:endParaRPr/>
          </a:p>
          <a:p>
            <a:pPr indent="-381000" lvl="1" marL="914400" rtl="0" algn="l">
              <a:spcBef>
                <a:spcPts val="0"/>
              </a:spcBef>
              <a:spcAft>
                <a:spcPts val="0"/>
              </a:spcAft>
              <a:buSzPts val="2400"/>
              <a:buChar char="○"/>
            </a:pPr>
            <a:r>
              <a:rPr lang="en"/>
              <a:t>They continue to grow over time</a:t>
            </a:r>
            <a:endParaRPr/>
          </a:p>
          <a:p>
            <a:pPr indent="-381000" lvl="1" marL="914400" rtl="0" algn="l">
              <a:spcBef>
                <a:spcPts val="0"/>
              </a:spcBef>
              <a:spcAft>
                <a:spcPts val="0"/>
              </a:spcAft>
              <a:buSzPts val="2400"/>
              <a:buChar char="○"/>
            </a:pPr>
            <a:r>
              <a:rPr lang="en"/>
              <a:t>Aggregate operations must be run periodically</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0" name="Shape 1620"/>
        <p:cNvGrpSpPr/>
        <p:nvPr/>
      </p:nvGrpSpPr>
      <p:grpSpPr>
        <a:xfrm>
          <a:off x="0" y="0"/>
          <a:ext cx="0" cy="0"/>
          <a:chOff x="0" y="0"/>
          <a:chExt cx="0" cy="0"/>
        </a:xfrm>
      </p:grpSpPr>
      <p:sp>
        <p:nvSpPr>
          <p:cNvPr id="1621" name="Google Shape;1621;p25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 Time vs. Process Time</a:t>
            </a:r>
            <a:endParaRPr/>
          </a:p>
        </p:txBody>
      </p:sp>
      <p:sp>
        <p:nvSpPr>
          <p:cNvPr id="1622" name="Google Shape;1622;p25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Event time is when something actually occurred</a:t>
            </a:r>
            <a:endParaRPr/>
          </a:p>
          <a:p>
            <a:pPr indent="-381000" lvl="1" marL="914400" rtl="0" algn="l">
              <a:spcBef>
                <a:spcPts val="0"/>
              </a:spcBef>
              <a:spcAft>
                <a:spcPts val="0"/>
              </a:spcAft>
              <a:buSzPts val="2400"/>
              <a:buChar char="○"/>
            </a:pPr>
            <a:r>
              <a:rPr lang="en"/>
              <a:t>The time an order is placed for example</a:t>
            </a:r>
            <a:endParaRPr/>
          </a:p>
          <a:p>
            <a:pPr indent="-381000" lvl="1" marL="914400" rtl="0" algn="l">
              <a:spcBef>
                <a:spcPts val="0"/>
              </a:spcBef>
              <a:spcAft>
                <a:spcPts val="0"/>
              </a:spcAft>
              <a:buSzPts val="2400"/>
              <a:buChar char="○"/>
            </a:pPr>
            <a:r>
              <a:rPr lang="en"/>
              <a:t>This is when the message is published to Pub/Sub</a:t>
            </a:r>
            <a:endParaRPr/>
          </a:p>
          <a:p>
            <a:pPr indent="-381000" lvl="0" marL="457200" rtl="0" algn="l">
              <a:spcBef>
                <a:spcPts val="1000"/>
              </a:spcBef>
              <a:spcAft>
                <a:spcPts val="0"/>
              </a:spcAft>
              <a:buSzPts val="2400"/>
              <a:buChar char="●"/>
            </a:pPr>
            <a:r>
              <a:rPr lang="en"/>
              <a:t>Process time is when the system observes the event</a:t>
            </a:r>
            <a:endParaRPr/>
          </a:p>
          <a:p>
            <a:pPr indent="-381000" lvl="1" marL="914400" rtl="0" algn="l">
              <a:spcBef>
                <a:spcPts val="0"/>
              </a:spcBef>
              <a:spcAft>
                <a:spcPts val="0"/>
              </a:spcAft>
              <a:buSzPts val="2400"/>
              <a:buChar char="○"/>
            </a:pPr>
            <a:r>
              <a:rPr lang="en"/>
              <a:t>When the subscriber receives the Pub/Sub message </a:t>
            </a:r>
            <a:endParaRPr/>
          </a:p>
          <a:p>
            <a:pPr indent="-381000" lvl="0" marL="457200" rtl="0" algn="l">
              <a:spcBef>
                <a:spcPts val="1000"/>
              </a:spcBef>
              <a:spcAft>
                <a:spcPts val="0"/>
              </a:spcAft>
              <a:buSzPts val="2400"/>
              <a:buChar char="●"/>
            </a:pPr>
            <a:r>
              <a:rPr lang="en"/>
              <a:t>Obviously, process time is always after event time</a:t>
            </a:r>
            <a:endParaRPr/>
          </a:p>
          <a:p>
            <a:pPr indent="-381000" lvl="1" marL="914400" rtl="0" algn="l">
              <a:spcBef>
                <a:spcPts val="0"/>
              </a:spcBef>
              <a:spcAft>
                <a:spcPts val="0"/>
              </a:spcAft>
              <a:buSzPts val="2400"/>
              <a:buChar char="○"/>
            </a:pPr>
            <a:r>
              <a:rPr lang="en"/>
              <a:t>Usually, this is a short period of time</a:t>
            </a:r>
            <a:endParaRPr/>
          </a:p>
          <a:p>
            <a:pPr indent="-381000" lvl="1" marL="914400" rtl="0" algn="l">
              <a:spcBef>
                <a:spcPts val="0"/>
              </a:spcBef>
              <a:spcAft>
                <a:spcPts val="0"/>
              </a:spcAft>
              <a:buSzPts val="2400"/>
              <a:buChar char="○"/>
            </a:pPr>
            <a:r>
              <a:rPr lang="en"/>
              <a:t>Sometimes, a system problem will delay the process time</a:t>
            </a:r>
            <a:endParaRPr/>
          </a:p>
          <a:p>
            <a:pPr indent="-381000" lvl="0" marL="457200" rtl="0" algn="l">
              <a:spcBef>
                <a:spcPts val="1000"/>
              </a:spcBef>
              <a:spcAft>
                <a:spcPts val="0"/>
              </a:spcAft>
              <a:buSzPts val="2400"/>
              <a:buChar char="●"/>
            </a:pPr>
            <a:r>
              <a:rPr lang="en"/>
              <a:t>The difference between event and process times can vary significantly</a:t>
            </a:r>
            <a:endParaRPr/>
          </a:p>
          <a:p>
            <a:pPr indent="-381000" lvl="1" marL="914400" rtl="0" algn="l">
              <a:spcBef>
                <a:spcPts val="0"/>
              </a:spcBef>
              <a:spcAft>
                <a:spcPts val="0"/>
              </a:spcAft>
              <a:buSzPts val="2400"/>
              <a:buChar char="○"/>
            </a:pPr>
            <a:r>
              <a:rPr lang="en"/>
              <a:t>Event occurs in a mobile application when the user is on an airplane</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6" name="Shape 1626"/>
        <p:cNvGrpSpPr/>
        <p:nvPr/>
      </p:nvGrpSpPr>
      <p:grpSpPr>
        <a:xfrm>
          <a:off x="0" y="0"/>
          <a:ext cx="0" cy="0"/>
          <a:chOff x="0" y="0"/>
          <a:chExt cx="0" cy="0"/>
        </a:xfrm>
      </p:grpSpPr>
      <p:sp>
        <p:nvSpPr>
          <p:cNvPr id="1627" name="Google Shape;1627;p25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Windowing</a:t>
            </a:r>
            <a:endParaRPr/>
          </a:p>
        </p:txBody>
      </p:sp>
      <p:sp>
        <p:nvSpPr>
          <p:cNvPr id="1628" name="Google Shape;1628;p253"/>
          <p:cNvSpPr txBox="1"/>
          <p:nvPr>
            <p:ph idx="1" type="body"/>
          </p:nvPr>
        </p:nvSpPr>
        <p:spPr>
          <a:xfrm>
            <a:off x="406025" y="1040900"/>
            <a:ext cx="116328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G</a:t>
            </a:r>
            <a:r>
              <a:rPr lang="en"/>
              <a:t>roups data into chunks that aggregate functions are run against</a:t>
            </a:r>
            <a:endParaRPr/>
          </a:p>
          <a:p>
            <a:pPr indent="-381000" lvl="1" marL="914400" rtl="0" algn="l">
              <a:spcBef>
                <a:spcPts val="0"/>
              </a:spcBef>
              <a:spcAft>
                <a:spcPts val="0"/>
              </a:spcAft>
              <a:buSzPts val="2400"/>
              <a:buChar char="○"/>
            </a:pPr>
            <a:r>
              <a:rPr lang="en"/>
              <a:t>Often based on time, but can also be based on session</a:t>
            </a:r>
            <a:endParaRPr/>
          </a:p>
          <a:p>
            <a:pPr indent="-381000" lvl="1" marL="914400" rtl="0" algn="l">
              <a:spcBef>
                <a:spcPts val="0"/>
              </a:spcBef>
              <a:spcAft>
                <a:spcPts val="0"/>
              </a:spcAft>
              <a:buSzPts val="2400"/>
              <a:buChar char="○"/>
            </a:pPr>
            <a:r>
              <a:rPr lang="en"/>
              <a:t>Time-based windows can use either event or process time</a:t>
            </a:r>
            <a:endParaRPr/>
          </a:p>
          <a:p>
            <a:pPr indent="-381000" lvl="0" marL="457200" rtl="0" algn="l">
              <a:spcBef>
                <a:spcPts val="1000"/>
              </a:spcBef>
              <a:spcAft>
                <a:spcPts val="0"/>
              </a:spcAft>
              <a:buSzPts val="2400"/>
              <a:buChar char="●"/>
            </a:pPr>
            <a:r>
              <a:rPr lang="en"/>
              <a:t>Sometimes the process time will fall into a different window than the event</a:t>
            </a:r>
            <a:endParaRPr/>
          </a:p>
          <a:p>
            <a:pPr indent="-381000" lvl="1" marL="914400" rtl="0" algn="l">
              <a:spcBef>
                <a:spcPts val="0"/>
              </a:spcBef>
              <a:spcAft>
                <a:spcPts val="0"/>
              </a:spcAft>
              <a:buSzPts val="2400"/>
              <a:buChar char="○"/>
            </a:pPr>
            <a:r>
              <a:rPr lang="en"/>
              <a:t>What do you notice about the purple data point?</a:t>
            </a:r>
            <a:endParaRPr/>
          </a:p>
        </p:txBody>
      </p:sp>
      <p:pic>
        <p:nvPicPr>
          <p:cNvPr id="1629" name="Google Shape;1629;p253"/>
          <p:cNvPicPr preferRelativeResize="0"/>
          <p:nvPr/>
        </p:nvPicPr>
        <p:blipFill>
          <a:blip r:embed="rId3">
            <a:alphaModFix/>
          </a:blip>
          <a:stretch>
            <a:fillRect/>
          </a:stretch>
        </p:blipFill>
        <p:spPr>
          <a:xfrm>
            <a:off x="2909125" y="3519050"/>
            <a:ext cx="6369800" cy="278012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3" name="Shape 1633"/>
        <p:cNvGrpSpPr/>
        <p:nvPr/>
      </p:nvGrpSpPr>
      <p:grpSpPr>
        <a:xfrm>
          <a:off x="0" y="0"/>
          <a:ext cx="0" cy="0"/>
          <a:chOff x="0" y="0"/>
          <a:chExt cx="0" cy="0"/>
        </a:xfrm>
      </p:grpSpPr>
      <p:sp>
        <p:nvSpPr>
          <p:cNvPr id="1634" name="Google Shape;1634;p25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Windowing in Dataflow</a:t>
            </a:r>
            <a:endParaRPr/>
          </a:p>
        </p:txBody>
      </p:sp>
      <p:sp>
        <p:nvSpPr>
          <p:cNvPr id="1635" name="Google Shape;1635;p254"/>
          <p:cNvSpPr txBox="1"/>
          <p:nvPr>
            <p:ph idx="1" type="body"/>
          </p:nvPr>
        </p:nvSpPr>
        <p:spPr>
          <a:xfrm>
            <a:off x="406025" y="1040900"/>
            <a:ext cx="114918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Dataflow has built-in support for three types of windows</a:t>
            </a:r>
            <a:endParaRPr/>
          </a:p>
          <a:p>
            <a:pPr indent="-381000" lvl="1" marL="914400" rtl="0" algn="l">
              <a:spcBef>
                <a:spcPts val="0"/>
              </a:spcBef>
              <a:spcAft>
                <a:spcPts val="0"/>
              </a:spcAft>
              <a:buSzPts val="2400"/>
              <a:buChar char="○"/>
            </a:pPr>
            <a:r>
              <a:rPr lang="en"/>
              <a:t>Shuffles arriving messages into the correct window based on event time</a:t>
            </a:r>
            <a:endParaRPr/>
          </a:p>
          <a:p>
            <a:pPr indent="-381000" lvl="0" marL="457200" rtl="0" algn="l">
              <a:spcBef>
                <a:spcPts val="1000"/>
              </a:spcBef>
              <a:spcAft>
                <a:spcPts val="0"/>
              </a:spcAft>
              <a:buSzPts val="2400"/>
              <a:buChar char="●"/>
            </a:pPr>
            <a:r>
              <a:rPr lang="en"/>
              <a:t>Fixed time windows are the simplest</a:t>
            </a:r>
            <a:endParaRPr/>
          </a:p>
          <a:p>
            <a:pPr indent="-381000" lvl="1" marL="914400" rtl="0" algn="l">
              <a:spcBef>
                <a:spcPts val="0"/>
              </a:spcBef>
              <a:spcAft>
                <a:spcPts val="0"/>
              </a:spcAft>
              <a:buSzPts val="2400"/>
              <a:buChar char="○"/>
            </a:pPr>
            <a:r>
              <a:rPr lang="en"/>
              <a:t>Each window is given an interval</a:t>
            </a:r>
            <a:endParaRPr/>
          </a:p>
          <a:p>
            <a:pPr indent="-381000" lvl="0" marL="457200" rtl="0" algn="l">
              <a:spcBef>
                <a:spcPts val="1000"/>
              </a:spcBef>
              <a:spcAft>
                <a:spcPts val="0"/>
              </a:spcAft>
              <a:buSzPts val="2400"/>
              <a:buChar char="●"/>
            </a:pPr>
            <a:r>
              <a:rPr lang="en"/>
              <a:t>Sliding time windows have an interval and a period</a:t>
            </a:r>
            <a:endParaRPr/>
          </a:p>
          <a:p>
            <a:pPr indent="-381000" lvl="1" marL="914400" rtl="0" algn="l">
              <a:spcBef>
                <a:spcPts val="0"/>
              </a:spcBef>
              <a:spcAft>
                <a:spcPts val="0"/>
              </a:spcAft>
              <a:buSzPts val="2400"/>
              <a:buChar char="○"/>
            </a:pPr>
            <a:r>
              <a:rPr lang="en"/>
              <a:t>The interval defines how long a window collects data for</a:t>
            </a:r>
            <a:endParaRPr/>
          </a:p>
          <a:p>
            <a:pPr indent="-381000" lvl="1" marL="914400" rtl="0" algn="l">
              <a:spcBef>
                <a:spcPts val="0"/>
              </a:spcBef>
              <a:spcAft>
                <a:spcPts val="0"/>
              </a:spcAft>
              <a:buSzPts val="2400"/>
              <a:buChar char="○"/>
            </a:pPr>
            <a:r>
              <a:rPr lang="en"/>
              <a:t>The period defines how often a new window starts</a:t>
            </a:r>
            <a:endParaRPr/>
          </a:p>
          <a:p>
            <a:pPr indent="-381000" lvl="0" marL="457200" marR="0" rtl="0" algn="l">
              <a:lnSpc>
                <a:spcPct val="115000"/>
              </a:lnSpc>
              <a:spcBef>
                <a:spcPts val="1000"/>
              </a:spcBef>
              <a:spcAft>
                <a:spcPts val="0"/>
              </a:spcAft>
              <a:buClr>
                <a:schemeClr val="dk1"/>
              </a:buClr>
              <a:buSzPts val="2400"/>
              <a:buFont typeface="Open Sans"/>
              <a:buChar char="●"/>
            </a:pPr>
            <a:r>
              <a:rPr lang="en"/>
              <a:t>Session windows define windows on areas of concentrated data</a:t>
            </a:r>
            <a:endParaRPr/>
          </a:p>
          <a:p>
            <a:pPr indent="-381000" lvl="1" marL="914400" marR="0" rtl="0" algn="l">
              <a:lnSpc>
                <a:spcPct val="115000"/>
              </a:lnSpc>
              <a:spcBef>
                <a:spcPts val="0"/>
              </a:spcBef>
              <a:spcAft>
                <a:spcPts val="0"/>
              </a:spcAft>
              <a:buClr>
                <a:schemeClr val="dk1"/>
              </a:buClr>
              <a:buSzPts val="2400"/>
              <a:buFont typeface="Open Sans"/>
              <a:buChar char="○"/>
            </a:pPr>
            <a:r>
              <a:rPr lang="en"/>
              <a:t>Uses a key to combine data into groups</a:t>
            </a:r>
            <a:endParaRPr/>
          </a:p>
          <a:p>
            <a:pPr indent="-381000" lvl="1" marL="914400" marR="0" rtl="0" algn="l">
              <a:lnSpc>
                <a:spcPct val="115000"/>
              </a:lnSpc>
              <a:spcBef>
                <a:spcPts val="0"/>
              </a:spcBef>
              <a:spcAft>
                <a:spcPts val="0"/>
              </a:spcAft>
              <a:buClr>
                <a:schemeClr val="dk1"/>
              </a:buClr>
              <a:buSzPts val="2400"/>
              <a:buFont typeface="Open Sans"/>
              <a:buChar char="○"/>
            </a:pPr>
            <a:r>
              <a:rPr lang="en"/>
              <a:t>Like sessions in a web application</a:t>
            </a:r>
            <a:br>
              <a:rPr lang="en"/>
            </a:b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93"/>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488" name="Google Shape;488;p93"/>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2:</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Google Storage Fundamentals</a:t>
            </a:r>
            <a:endParaRPr b="1" sz="4000">
              <a:solidFill>
                <a:srgbClr val="000000"/>
              </a:solidFill>
              <a:latin typeface="Open Sans"/>
              <a:ea typeface="Open Sans"/>
              <a:cs typeface="Open Sans"/>
              <a:sym typeface="Open Sans"/>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255"/>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Dataflow</a:t>
            </a:r>
            <a:endParaRPr/>
          </a:p>
        </p:txBody>
      </p:sp>
      <p:sp>
        <p:nvSpPr>
          <p:cNvPr id="1641" name="Google Shape;1641;p255"/>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Your instructor will demo running a streaming Dataflow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Google Shape;1646;p25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647" name="Google Shape;1647;p256"/>
          <p:cNvSpPr txBox="1"/>
          <p:nvPr>
            <p:ph idx="1" type="body"/>
          </p:nvPr>
        </p:nvSpPr>
        <p:spPr>
          <a:xfrm>
            <a:off x="3653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Data Processing Architectures</a:t>
            </a:r>
            <a:endParaRPr sz="2800"/>
          </a:p>
          <a:p>
            <a:pPr indent="0" lvl="1" marL="0" rtl="0" algn="l">
              <a:lnSpc>
                <a:spcPct val="150000"/>
              </a:lnSpc>
              <a:spcBef>
                <a:spcPts val="1200"/>
              </a:spcBef>
              <a:spcAft>
                <a:spcPts val="0"/>
              </a:spcAft>
              <a:buClr>
                <a:schemeClr val="dk1"/>
              </a:buClr>
              <a:buFont typeface="Arial"/>
              <a:buNone/>
            </a:pPr>
            <a:r>
              <a:rPr lang="en" sz="2800"/>
              <a:t>Google Cloud DataFlow</a:t>
            </a:r>
            <a:endParaRPr sz="2800"/>
          </a:p>
          <a:p>
            <a:pPr indent="0" lvl="1" marL="0" rtl="0" algn="l">
              <a:lnSpc>
                <a:spcPct val="150000"/>
              </a:lnSpc>
              <a:spcBef>
                <a:spcPts val="1200"/>
              </a:spcBef>
              <a:spcAft>
                <a:spcPts val="0"/>
              </a:spcAft>
              <a:buClr>
                <a:schemeClr val="dk1"/>
              </a:buClr>
              <a:buFont typeface="Arial"/>
              <a:buNone/>
            </a:pPr>
            <a:r>
              <a:rPr lang="en" sz="2800"/>
              <a:t>Pub/Sub</a:t>
            </a:r>
            <a:endParaRPr sz="2800"/>
          </a:p>
          <a:p>
            <a:pPr indent="0" lvl="1" marL="0" rtl="0" algn="l">
              <a:lnSpc>
                <a:spcPct val="150000"/>
              </a:lnSpc>
              <a:spcBef>
                <a:spcPts val="1200"/>
              </a:spcBef>
              <a:spcAft>
                <a:spcPts val="0"/>
              </a:spcAft>
              <a:buClr>
                <a:schemeClr val="dk1"/>
              </a:buClr>
              <a:buFont typeface="Arial"/>
              <a:buNone/>
            </a:pPr>
            <a:r>
              <a:rPr b="1" lang="en" sz="2800"/>
              <a:t>Cloud Dataprep</a:t>
            </a:r>
            <a:endParaRPr b="1"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648" name="Google Shape;1648;p256"/>
          <p:cNvPicPr preferRelativeResize="0"/>
          <p:nvPr/>
        </p:nvPicPr>
        <p:blipFill>
          <a:blip r:embed="rId3">
            <a:alphaModFix/>
          </a:blip>
          <a:stretch>
            <a:fillRect/>
          </a:stretch>
        </p:blipFill>
        <p:spPr>
          <a:xfrm>
            <a:off x="3072775" y="4468595"/>
            <a:ext cx="581025" cy="5334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2" name="Shape 1652"/>
        <p:cNvGrpSpPr/>
        <p:nvPr/>
      </p:nvGrpSpPr>
      <p:grpSpPr>
        <a:xfrm>
          <a:off x="0" y="0"/>
          <a:ext cx="0" cy="0"/>
          <a:chOff x="0" y="0"/>
          <a:chExt cx="0" cy="0"/>
        </a:xfrm>
      </p:grpSpPr>
      <p:sp>
        <p:nvSpPr>
          <p:cNvPr id="1653" name="Google Shape;1653;p25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Cloud Dataprep</a:t>
            </a:r>
            <a:endParaRPr/>
          </a:p>
        </p:txBody>
      </p:sp>
      <p:sp>
        <p:nvSpPr>
          <p:cNvPr id="1654" name="Google Shape;1654;p257"/>
          <p:cNvSpPr txBox="1"/>
          <p:nvPr>
            <p:ph idx="1" type="body"/>
          </p:nvPr>
        </p:nvSpPr>
        <p:spPr>
          <a:xfrm>
            <a:off x="406035" y="888500"/>
            <a:ext cx="11357100" cy="52491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Clr>
                <a:schemeClr val="dk1"/>
              </a:buClr>
              <a:buSzPts val="2400"/>
              <a:buFont typeface="Open Sans"/>
              <a:buChar char="●"/>
            </a:pPr>
            <a:r>
              <a:rPr lang="en"/>
              <a:t>Visual tool for cleaning and manipulating data</a:t>
            </a:r>
            <a:endParaRPr/>
          </a:p>
          <a:p>
            <a:pPr indent="-381000" lvl="0" marL="457200" marR="0" rtl="0" algn="l">
              <a:lnSpc>
                <a:spcPct val="115000"/>
              </a:lnSpc>
              <a:spcBef>
                <a:spcPts val="1000"/>
              </a:spcBef>
              <a:spcAft>
                <a:spcPts val="0"/>
              </a:spcAft>
              <a:buSzPts val="2400"/>
              <a:buChar char="●"/>
            </a:pPr>
            <a:r>
              <a:rPr lang="en"/>
              <a:t>Serverless, runs on top of Dataflow</a:t>
            </a:r>
            <a:endParaRPr/>
          </a:p>
          <a:p>
            <a:pPr indent="-381000" lvl="0" marL="457200" marR="0" rtl="0" algn="l">
              <a:lnSpc>
                <a:spcPct val="115000"/>
              </a:lnSpc>
              <a:spcBef>
                <a:spcPts val="1200"/>
              </a:spcBef>
              <a:spcAft>
                <a:spcPts val="0"/>
              </a:spcAft>
              <a:buSzPts val="2400"/>
              <a:buChar char="●"/>
            </a:pPr>
            <a:r>
              <a:rPr lang="en"/>
              <a:t>Can process very large datasets</a:t>
            </a:r>
            <a:endParaRPr/>
          </a:p>
          <a:p>
            <a:pPr indent="0" lvl="0" marL="457200" rtl="0" algn="l">
              <a:spcBef>
                <a:spcPts val="1200"/>
              </a:spcBef>
              <a:spcAft>
                <a:spcPts val="1200"/>
              </a:spcAft>
              <a:buNone/>
            </a:pPr>
            <a:r>
              <a:t/>
            </a:r>
            <a:endParaRPr/>
          </a:p>
        </p:txBody>
      </p:sp>
      <p:pic>
        <p:nvPicPr>
          <p:cNvPr id="1655" name="Google Shape;1655;p257"/>
          <p:cNvPicPr preferRelativeResize="0"/>
          <p:nvPr/>
        </p:nvPicPr>
        <p:blipFill rotWithShape="1">
          <a:blip r:embed="rId3">
            <a:alphaModFix/>
          </a:blip>
          <a:srcRect b="30881" l="0" r="0" t="0"/>
          <a:stretch/>
        </p:blipFill>
        <p:spPr>
          <a:xfrm>
            <a:off x="1108000" y="2752075"/>
            <a:ext cx="9972050" cy="34646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258"/>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r>
              <a:rPr lang="en"/>
              <a:t>: Dataprep Video</a:t>
            </a:r>
            <a:endParaRPr/>
          </a:p>
        </p:txBody>
      </p:sp>
      <p:pic>
        <p:nvPicPr>
          <p:cNvPr descr="Analysts and data scientists are often dealing with data that’s complex and not ready for immediate analysis. In fact, they spend almost 80% of their time cleaning and preparing data. Accelerating this process reduces the time-to-insights and can help businesses be more responsive with data driven decisions.  &#10;That’s where Google Cloud Dataprep comes in – an intelligent data service for visually exploring, cleaning, and preparing structured and unstructured data for analysis. It’s browser-based, serverless, and works at any scale with no infrastructure to deploy or manage." id="1661" name="Google Shape;1661;p258" title="Google Cloud Dataprep">
            <a:hlinkClick r:id="rId3"/>
          </p:cNvPr>
          <p:cNvPicPr preferRelativeResize="0"/>
          <p:nvPr/>
        </p:nvPicPr>
        <p:blipFill>
          <a:blip r:embed="rId4">
            <a:alphaModFix/>
          </a:blip>
          <a:stretch>
            <a:fillRect/>
          </a:stretch>
        </p:blipFill>
        <p:spPr>
          <a:xfrm>
            <a:off x="2596512" y="998414"/>
            <a:ext cx="6995026" cy="5246275"/>
          </a:xfrm>
          <a:prstGeom prst="rect">
            <a:avLst/>
          </a:prstGeom>
          <a:noFill/>
          <a:ln cap="flat" cmpd="sng" w="9525">
            <a:solidFill>
              <a:srgbClr val="808080"/>
            </a:solidFill>
            <a:prstDash val="solid"/>
            <a:round/>
            <a:headEnd len="sm" w="sm" type="none"/>
            <a:tailEnd len="sm" w="sm" type="none"/>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5" name="Shape 1665"/>
        <p:cNvGrpSpPr/>
        <p:nvPr/>
      </p:nvGrpSpPr>
      <p:grpSpPr>
        <a:xfrm>
          <a:off x="0" y="0"/>
          <a:ext cx="0" cy="0"/>
          <a:chOff x="0" y="0"/>
          <a:chExt cx="0" cy="0"/>
        </a:xfrm>
      </p:grpSpPr>
      <p:sp>
        <p:nvSpPr>
          <p:cNvPr id="1666" name="Google Shape;1666;p25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667" name="Google Shape;1667;p259"/>
          <p:cNvSpPr txBox="1"/>
          <p:nvPr>
            <p:ph idx="1" type="body"/>
          </p:nvPr>
        </p:nvSpPr>
        <p:spPr>
          <a:xfrm>
            <a:off x="3653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Data Processing Architectures</a:t>
            </a:r>
            <a:endParaRPr sz="2800"/>
          </a:p>
          <a:p>
            <a:pPr indent="0" lvl="1" marL="0" rtl="0" algn="l">
              <a:lnSpc>
                <a:spcPct val="150000"/>
              </a:lnSpc>
              <a:spcBef>
                <a:spcPts val="1200"/>
              </a:spcBef>
              <a:spcAft>
                <a:spcPts val="0"/>
              </a:spcAft>
              <a:buClr>
                <a:schemeClr val="dk1"/>
              </a:buClr>
              <a:buFont typeface="Arial"/>
              <a:buNone/>
            </a:pPr>
            <a:r>
              <a:rPr lang="en" sz="2800"/>
              <a:t>Google Cloud DataFlow</a:t>
            </a:r>
            <a:endParaRPr sz="2800"/>
          </a:p>
          <a:p>
            <a:pPr indent="0" lvl="1" marL="0" rtl="0" algn="l">
              <a:lnSpc>
                <a:spcPct val="150000"/>
              </a:lnSpc>
              <a:spcBef>
                <a:spcPts val="1200"/>
              </a:spcBef>
              <a:spcAft>
                <a:spcPts val="0"/>
              </a:spcAft>
              <a:buClr>
                <a:schemeClr val="dk1"/>
              </a:buClr>
              <a:buFont typeface="Arial"/>
              <a:buNone/>
            </a:pPr>
            <a:r>
              <a:rPr lang="en" sz="2800"/>
              <a:t>Pub/Sub</a:t>
            </a:r>
            <a:endParaRPr sz="2800"/>
          </a:p>
          <a:p>
            <a:pPr indent="0" lvl="1" marL="0" rtl="0" algn="l">
              <a:lnSpc>
                <a:spcPct val="150000"/>
              </a:lnSpc>
              <a:spcBef>
                <a:spcPts val="1200"/>
              </a:spcBef>
              <a:spcAft>
                <a:spcPts val="0"/>
              </a:spcAft>
              <a:buClr>
                <a:schemeClr val="dk1"/>
              </a:buClr>
              <a:buFont typeface="Arial"/>
              <a:buNone/>
            </a:pPr>
            <a:r>
              <a:rPr lang="en" sz="2800"/>
              <a:t>Cloud Dataprep</a:t>
            </a:r>
            <a:endParaRPr sz="2800"/>
          </a:p>
          <a:p>
            <a:pPr indent="0" lvl="1" marL="0" rtl="0" algn="l">
              <a:lnSpc>
                <a:spcPct val="150000"/>
              </a:lnSpc>
              <a:spcBef>
                <a:spcPts val="1200"/>
              </a:spcBef>
              <a:spcAft>
                <a:spcPts val="0"/>
              </a:spcAft>
              <a:buClr>
                <a:schemeClr val="dk1"/>
              </a:buClr>
              <a:buFont typeface="Arial"/>
              <a:buNone/>
            </a:pPr>
            <a:r>
              <a:rPr b="1" lang="en" sz="2800"/>
              <a:t>Exam Prep</a:t>
            </a:r>
            <a:endParaRPr b="1" sz="2800"/>
          </a:p>
          <a:p>
            <a:pPr indent="0" lvl="0" marL="0" rtl="0" algn="l">
              <a:spcBef>
                <a:spcPts val="1200"/>
              </a:spcBef>
              <a:spcAft>
                <a:spcPts val="0"/>
              </a:spcAft>
              <a:buNone/>
            </a:pPr>
            <a:r>
              <a:t/>
            </a:r>
            <a:endParaRPr sz="2800"/>
          </a:p>
        </p:txBody>
      </p:sp>
      <p:pic>
        <p:nvPicPr>
          <p:cNvPr id="1668" name="Google Shape;1668;p259"/>
          <p:cNvPicPr preferRelativeResize="0"/>
          <p:nvPr/>
        </p:nvPicPr>
        <p:blipFill>
          <a:blip r:embed="rId3">
            <a:alphaModFix/>
          </a:blip>
          <a:stretch>
            <a:fillRect/>
          </a:stretch>
        </p:blipFill>
        <p:spPr>
          <a:xfrm>
            <a:off x="3072775" y="5261545"/>
            <a:ext cx="581025" cy="5334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2" name="Shape 1672"/>
        <p:cNvGrpSpPr/>
        <p:nvPr/>
      </p:nvGrpSpPr>
      <p:grpSpPr>
        <a:xfrm>
          <a:off x="0" y="0"/>
          <a:ext cx="0" cy="0"/>
          <a:chOff x="0" y="0"/>
          <a:chExt cx="0" cy="0"/>
        </a:xfrm>
      </p:grpSpPr>
      <p:sp>
        <p:nvSpPr>
          <p:cNvPr id="1673" name="Google Shape;1673;p26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1674" name="Google Shape;1674;p26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Dataflow</a:t>
            </a:r>
            <a:endParaRPr/>
          </a:p>
          <a:p>
            <a:pPr indent="-381000" lvl="0" marL="457200" rtl="0" algn="l">
              <a:spcBef>
                <a:spcPts val="1000"/>
              </a:spcBef>
              <a:spcAft>
                <a:spcPts val="0"/>
              </a:spcAft>
              <a:buSzPts val="2400"/>
              <a:buChar char="●"/>
            </a:pPr>
            <a:r>
              <a:rPr lang="en" u="sng">
                <a:solidFill>
                  <a:schemeClr val="hlink"/>
                </a:solidFill>
                <a:hlinkClick r:id="rId4"/>
              </a:rPr>
              <a:t>Pub/Sub</a:t>
            </a:r>
            <a:endParaRPr/>
          </a:p>
          <a:p>
            <a:pPr indent="0" lvl="0" marL="0" rtl="0" algn="l">
              <a:spcBef>
                <a:spcPts val="1200"/>
              </a:spcBef>
              <a:spcAft>
                <a:spcPts val="120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261"/>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1680" name="Google Shape;1680;p261"/>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8:</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Analytics and Visualization</a:t>
            </a:r>
            <a:endParaRPr b="1" sz="4000">
              <a:solidFill>
                <a:srgbClr val="000000"/>
              </a:solidFill>
              <a:latin typeface="Open Sans"/>
              <a:ea typeface="Open Sans"/>
              <a:cs typeface="Open Sans"/>
              <a:sym typeface="Open Sans"/>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26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1686" name="Google Shape;1686;p26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Clr>
                <a:schemeClr val="dk1"/>
              </a:buClr>
              <a:buSzPts val="1100"/>
              <a:buFont typeface="Arial"/>
              <a:buNone/>
            </a:pPr>
            <a:r>
              <a:rPr lang="en"/>
              <a:t>In this chapter, we will learn how to:</a:t>
            </a:r>
            <a:endParaRPr/>
          </a:p>
          <a:p>
            <a:pPr indent="-381000" lvl="0" marL="457200" rtl="0" algn="l">
              <a:spcBef>
                <a:spcPts val="1200"/>
              </a:spcBef>
              <a:spcAft>
                <a:spcPts val="0"/>
              </a:spcAft>
              <a:buSzPts val="2400"/>
              <a:buChar char="●"/>
            </a:pPr>
            <a:r>
              <a:rPr lang="en"/>
              <a:t>Analyze data using Google Cloud Datalab</a:t>
            </a:r>
            <a:endParaRPr/>
          </a:p>
          <a:p>
            <a:pPr indent="-381000" lvl="0" marL="457200" rtl="0" algn="l">
              <a:spcBef>
                <a:spcPts val="1000"/>
              </a:spcBef>
              <a:spcAft>
                <a:spcPts val="0"/>
              </a:spcAft>
              <a:buSzPts val="2400"/>
              <a:buChar char="●"/>
            </a:pPr>
            <a:r>
              <a:rPr lang="en"/>
              <a:t>Create reports and visualizations using Data Studio</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0" name="Shape 1690"/>
        <p:cNvGrpSpPr/>
        <p:nvPr/>
      </p:nvGrpSpPr>
      <p:grpSpPr>
        <a:xfrm>
          <a:off x="0" y="0"/>
          <a:ext cx="0" cy="0"/>
          <a:chOff x="0" y="0"/>
          <a:chExt cx="0" cy="0"/>
        </a:xfrm>
      </p:grpSpPr>
      <p:sp>
        <p:nvSpPr>
          <p:cNvPr id="1691" name="Google Shape;1691;p26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692" name="Google Shape;1692;p263"/>
          <p:cNvSpPr txBox="1"/>
          <p:nvPr>
            <p:ph idx="1" type="body"/>
          </p:nvPr>
        </p:nvSpPr>
        <p:spPr>
          <a:xfrm>
            <a:off x="5025400" y="1872275"/>
            <a:ext cx="70044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b="1" lang="en" sz="2800"/>
              <a:t>Datalab</a:t>
            </a:r>
            <a:endParaRPr b="1" sz="2800"/>
          </a:p>
          <a:p>
            <a:pPr indent="0" lvl="1" marL="0" rtl="0" algn="l">
              <a:lnSpc>
                <a:spcPct val="150000"/>
              </a:lnSpc>
              <a:spcBef>
                <a:spcPts val="1200"/>
              </a:spcBef>
              <a:spcAft>
                <a:spcPts val="0"/>
              </a:spcAft>
              <a:buClr>
                <a:schemeClr val="dk1"/>
              </a:buClr>
              <a:buFont typeface="Arial"/>
              <a:buNone/>
            </a:pPr>
            <a:r>
              <a:rPr lang="en" sz="2800"/>
              <a:t>Data Studio</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693" name="Google Shape;1693;p263"/>
          <p:cNvPicPr preferRelativeResize="0"/>
          <p:nvPr/>
        </p:nvPicPr>
        <p:blipFill>
          <a:blip r:embed="rId3">
            <a:alphaModFix/>
          </a:blip>
          <a:stretch>
            <a:fillRect/>
          </a:stretch>
        </p:blipFill>
        <p:spPr>
          <a:xfrm>
            <a:off x="4444375" y="2100915"/>
            <a:ext cx="581025" cy="53340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7" name="Shape 1697"/>
        <p:cNvGrpSpPr/>
        <p:nvPr/>
      </p:nvGrpSpPr>
      <p:grpSpPr>
        <a:xfrm>
          <a:off x="0" y="0"/>
          <a:ext cx="0" cy="0"/>
          <a:chOff x="0" y="0"/>
          <a:chExt cx="0" cy="0"/>
        </a:xfrm>
      </p:grpSpPr>
      <p:sp>
        <p:nvSpPr>
          <p:cNvPr id="1698" name="Google Shape;1698;p26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Cloud Datalab</a:t>
            </a:r>
            <a:endParaRPr/>
          </a:p>
        </p:txBody>
      </p:sp>
      <p:sp>
        <p:nvSpPr>
          <p:cNvPr id="1699" name="Google Shape;1699;p26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marR="0" rtl="0" algn="l">
              <a:lnSpc>
                <a:spcPct val="115000"/>
              </a:lnSpc>
              <a:spcBef>
                <a:spcPts val="1200"/>
              </a:spcBef>
              <a:spcAft>
                <a:spcPts val="0"/>
              </a:spcAft>
              <a:buNone/>
            </a:pPr>
            <a:r>
              <a:rPr lang="en"/>
              <a:t>Things to know:</a:t>
            </a:r>
            <a:endParaRPr/>
          </a:p>
          <a:p>
            <a:pPr indent="-381000" lvl="0" marL="457200" marR="0" rtl="0" algn="l">
              <a:lnSpc>
                <a:spcPct val="115000"/>
              </a:lnSpc>
              <a:spcBef>
                <a:spcPts val="1200"/>
              </a:spcBef>
              <a:spcAft>
                <a:spcPts val="0"/>
              </a:spcAft>
              <a:buSzPts val="2400"/>
              <a:buChar char="●"/>
            </a:pPr>
            <a:r>
              <a:rPr lang="en"/>
              <a:t>Interactive tool for data analysis, </a:t>
            </a:r>
            <a:r>
              <a:rPr lang="en"/>
              <a:t>machine</a:t>
            </a:r>
            <a:r>
              <a:rPr lang="en"/>
              <a:t> learning, and many other tasks</a:t>
            </a:r>
            <a:endParaRPr/>
          </a:p>
          <a:p>
            <a:pPr indent="-381000" lvl="0" marL="457200" marR="0" rtl="0" algn="l">
              <a:lnSpc>
                <a:spcPct val="115000"/>
              </a:lnSpc>
              <a:spcBef>
                <a:spcPts val="1000"/>
              </a:spcBef>
              <a:spcAft>
                <a:spcPts val="0"/>
              </a:spcAft>
              <a:buSzPts val="2400"/>
              <a:buChar char="●"/>
            </a:pPr>
            <a:r>
              <a:rPr lang="en"/>
              <a:t>Based on Jupyter, an open-source project for creating iPython Notebooks</a:t>
            </a:r>
            <a:endParaRPr/>
          </a:p>
          <a:p>
            <a:pPr indent="-381000" lvl="0" marL="457200" marR="0" rtl="0" algn="l">
              <a:lnSpc>
                <a:spcPct val="115000"/>
              </a:lnSpc>
              <a:spcBef>
                <a:spcPts val="1200"/>
              </a:spcBef>
              <a:spcAft>
                <a:spcPts val="0"/>
              </a:spcAft>
              <a:buSzPts val="2400"/>
              <a:buChar char="●"/>
            </a:pPr>
            <a:r>
              <a:rPr lang="en"/>
              <a:t>Supports many languages: Python, JavaScript, Shell scripts, HTML, SQL, etc.</a:t>
            </a:r>
            <a:endParaRPr/>
          </a:p>
          <a:p>
            <a:pPr indent="-381000" lvl="0" marL="457200" marR="0" rtl="0" algn="l">
              <a:lnSpc>
                <a:spcPct val="115000"/>
              </a:lnSpc>
              <a:spcBef>
                <a:spcPts val="1200"/>
              </a:spcBef>
              <a:spcAft>
                <a:spcPts val="0"/>
              </a:spcAft>
              <a:buSzPts val="2400"/>
              <a:buChar char="●"/>
            </a:pPr>
            <a:r>
              <a:rPr lang="en"/>
              <a:t>Integrated with GCP, so access to other services like BigQuery are simple</a:t>
            </a:r>
            <a:endParaRPr/>
          </a:p>
          <a:p>
            <a:pPr indent="-381000" lvl="0" marL="457200" marR="0" rtl="0" algn="l">
              <a:lnSpc>
                <a:spcPct val="115000"/>
              </a:lnSpc>
              <a:spcBef>
                <a:spcPts val="1200"/>
              </a:spcBef>
              <a:spcAft>
                <a:spcPts val="0"/>
              </a:spcAft>
              <a:buSzPts val="2400"/>
              <a:buChar char="●"/>
            </a:pPr>
            <a:r>
              <a:rPr lang="en"/>
              <a:t>Integrates with Git to enable collaboration and sharing notebooks</a:t>
            </a:r>
            <a:endParaRPr/>
          </a:p>
          <a:p>
            <a:pPr indent="-381000" lvl="0" marL="457200" marR="0" rtl="0" algn="l">
              <a:lnSpc>
                <a:spcPct val="115000"/>
              </a:lnSpc>
              <a:spcBef>
                <a:spcPts val="1200"/>
              </a:spcBef>
              <a:spcAft>
                <a:spcPts val="0"/>
              </a:spcAft>
              <a:buSzPts val="2400"/>
              <a:buChar char="●"/>
            </a:pPr>
            <a:r>
              <a:rPr lang="en"/>
              <a:t>Runs in a Compute Engine Virtual Machine</a:t>
            </a:r>
            <a:endParaRPr/>
          </a:p>
          <a:p>
            <a:pPr indent="-381000" lvl="1" marL="914400" marR="0" rtl="0" algn="l">
              <a:lnSpc>
                <a:spcPct val="115000"/>
              </a:lnSpc>
              <a:spcBef>
                <a:spcPts val="0"/>
              </a:spcBef>
              <a:spcAft>
                <a:spcPts val="0"/>
              </a:spcAft>
              <a:buSzPts val="2400"/>
              <a:buChar char="○"/>
            </a:pPr>
            <a:r>
              <a:rPr lang="en"/>
              <a:t>No extra charge for Datalab beyond the </a:t>
            </a:r>
            <a:r>
              <a:rPr lang="en"/>
              <a:t>machine</a:t>
            </a:r>
            <a:r>
              <a:rPr lang="en"/>
              <a:t> cost</a:t>
            </a:r>
            <a:endParaRPr/>
          </a:p>
          <a:p>
            <a:pPr indent="0" lvl="0" marL="45720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9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494" name="Google Shape;494;p9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Clr>
                <a:schemeClr val="dk1"/>
              </a:buClr>
              <a:buSzPts val="1100"/>
              <a:buFont typeface="Arial"/>
              <a:buNone/>
            </a:pPr>
            <a:r>
              <a:rPr lang="en"/>
              <a:t>In this chapter, we will learn how to:</a:t>
            </a:r>
            <a:endParaRPr/>
          </a:p>
          <a:p>
            <a:pPr indent="-381000" lvl="0" marL="457200" rtl="0" algn="l">
              <a:spcBef>
                <a:spcPts val="1200"/>
              </a:spcBef>
              <a:spcAft>
                <a:spcPts val="0"/>
              </a:spcAft>
              <a:buSzPts val="2400"/>
              <a:buChar char="●"/>
            </a:pPr>
            <a:r>
              <a:rPr lang="en"/>
              <a:t>Choose the right storage solution based cost, availability, durability, and consistency</a:t>
            </a:r>
            <a:endParaRPr/>
          </a:p>
          <a:p>
            <a:pPr indent="-381000" lvl="0" marL="457200" rtl="0" algn="l">
              <a:spcBef>
                <a:spcPts val="1200"/>
              </a:spcBef>
              <a:spcAft>
                <a:spcPts val="0"/>
              </a:spcAft>
              <a:buSzPts val="2400"/>
              <a:buChar char="●"/>
            </a:pPr>
            <a:r>
              <a:rPr lang="en"/>
              <a:t>Differentiate GCP’s storage products by use case</a:t>
            </a:r>
            <a:endParaRPr/>
          </a:p>
          <a:p>
            <a:pPr indent="-381000" lvl="0" marL="457200" rtl="0" algn="l">
              <a:spcBef>
                <a:spcPts val="1200"/>
              </a:spcBef>
              <a:spcAft>
                <a:spcPts val="1200"/>
              </a:spcAft>
              <a:buSzPts val="2400"/>
              <a:buChar char="●"/>
            </a:pPr>
            <a:r>
              <a:rPr lang="en"/>
              <a:t>Architect data processing solutions using GCP storage services</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3" name="Shape 1703"/>
        <p:cNvGrpSpPr/>
        <p:nvPr/>
      </p:nvGrpSpPr>
      <p:grpSpPr>
        <a:xfrm>
          <a:off x="0" y="0"/>
          <a:ext cx="0" cy="0"/>
          <a:chOff x="0" y="0"/>
          <a:chExt cx="0" cy="0"/>
        </a:xfrm>
      </p:grpSpPr>
      <p:sp>
        <p:nvSpPr>
          <p:cNvPr id="1704" name="Google Shape;1704;p26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Managing Datalab Instances</a:t>
            </a:r>
            <a:endParaRPr/>
          </a:p>
        </p:txBody>
      </p:sp>
      <p:sp>
        <p:nvSpPr>
          <p:cNvPr id="1705" name="Google Shape;1705;p26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Manage Datalab instances using the Google Cloud SDK in Cloud Shell</a:t>
            </a:r>
            <a:endParaRPr/>
          </a:p>
          <a:p>
            <a:pPr indent="-381000" lvl="1" marL="914400" rtl="0" algn="l">
              <a:spcBef>
                <a:spcPts val="0"/>
              </a:spcBef>
              <a:spcAft>
                <a:spcPts val="0"/>
              </a:spcAft>
              <a:buSzPts val="2400"/>
              <a:buChar char="○"/>
            </a:pPr>
            <a:r>
              <a:rPr lang="en"/>
              <a:t>To create a Datalab instance:</a:t>
            </a:r>
            <a:br>
              <a:rPr lang="en"/>
            </a:br>
            <a:r>
              <a:rPr lang="en">
                <a:latin typeface="Courier New"/>
                <a:ea typeface="Courier New"/>
                <a:cs typeface="Courier New"/>
                <a:sym typeface="Courier New"/>
              </a:rPr>
              <a:t>datalab create </a:t>
            </a:r>
            <a:r>
              <a:rPr i="1" lang="en">
                <a:latin typeface="Courier New"/>
                <a:ea typeface="Courier New"/>
                <a:cs typeface="Courier New"/>
                <a:sym typeface="Courier New"/>
              </a:rPr>
              <a:t>instance-name</a:t>
            </a:r>
            <a:r>
              <a:rPr lang="en"/>
              <a:t> </a:t>
            </a:r>
            <a:endParaRPr/>
          </a:p>
          <a:p>
            <a:pPr indent="-381000" lvl="1" marL="914400" rtl="0" algn="l">
              <a:spcBef>
                <a:spcPts val="0"/>
              </a:spcBef>
              <a:spcAft>
                <a:spcPts val="0"/>
              </a:spcAft>
              <a:buSzPts val="2400"/>
              <a:buChar char="○"/>
            </a:pPr>
            <a:r>
              <a:rPr lang="en"/>
              <a:t>To stop an instance without deleting it:</a:t>
            </a:r>
            <a:br>
              <a:rPr lang="en"/>
            </a:br>
            <a:r>
              <a:rPr lang="en">
                <a:latin typeface="Courier New"/>
                <a:ea typeface="Courier New"/>
                <a:cs typeface="Courier New"/>
                <a:sym typeface="Courier New"/>
              </a:rPr>
              <a:t>datalab stop </a:t>
            </a:r>
            <a:r>
              <a:rPr i="1" lang="en">
                <a:latin typeface="Courier New"/>
                <a:ea typeface="Courier New"/>
                <a:cs typeface="Courier New"/>
                <a:sym typeface="Courier New"/>
              </a:rPr>
              <a:t>instance-name</a:t>
            </a:r>
            <a:r>
              <a:rPr lang="en"/>
              <a:t> </a:t>
            </a:r>
            <a:endParaRPr/>
          </a:p>
          <a:p>
            <a:pPr indent="-381000" lvl="1" marL="914400" rtl="0" algn="l">
              <a:spcBef>
                <a:spcPts val="0"/>
              </a:spcBef>
              <a:spcAft>
                <a:spcPts val="0"/>
              </a:spcAft>
              <a:buSzPts val="2400"/>
              <a:buChar char="○"/>
            </a:pPr>
            <a:r>
              <a:rPr lang="en"/>
              <a:t>To restart a stopped instance:</a:t>
            </a:r>
            <a:br>
              <a:rPr lang="en"/>
            </a:br>
            <a:r>
              <a:rPr lang="en">
                <a:latin typeface="Courier New"/>
                <a:ea typeface="Courier New"/>
                <a:cs typeface="Courier New"/>
                <a:sym typeface="Courier New"/>
              </a:rPr>
              <a:t>datalab connect </a:t>
            </a:r>
            <a:r>
              <a:rPr i="1" lang="en">
                <a:latin typeface="Courier New"/>
                <a:ea typeface="Courier New"/>
                <a:cs typeface="Courier New"/>
                <a:sym typeface="Courier New"/>
              </a:rPr>
              <a:t>instance-name</a:t>
            </a:r>
            <a:r>
              <a:rPr lang="en"/>
              <a:t> </a:t>
            </a:r>
            <a:endParaRPr/>
          </a:p>
          <a:p>
            <a:pPr indent="-381000" lvl="1" marL="914400" rtl="0" algn="l">
              <a:spcBef>
                <a:spcPts val="0"/>
              </a:spcBef>
              <a:spcAft>
                <a:spcPts val="0"/>
              </a:spcAft>
              <a:buSzPts val="2400"/>
              <a:buChar char="○"/>
            </a:pPr>
            <a:r>
              <a:rPr lang="en"/>
              <a:t>To delete an instance:</a:t>
            </a:r>
            <a:br>
              <a:rPr lang="en"/>
            </a:br>
            <a:r>
              <a:rPr lang="en">
                <a:latin typeface="Courier New"/>
                <a:ea typeface="Courier New"/>
                <a:cs typeface="Courier New"/>
                <a:sym typeface="Courier New"/>
              </a:rPr>
              <a:t>datalab delete </a:t>
            </a:r>
            <a:r>
              <a:rPr i="1" lang="en">
                <a:latin typeface="Courier New"/>
                <a:ea typeface="Courier New"/>
                <a:cs typeface="Courier New"/>
                <a:sym typeface="Courier New"/>
              </a:rPr>
              <a:t>instance-name</a:t>
            </a:r>
            <a:r>
              <a:rPr lang="en"/>
              <a:t> </a:t>
            </a:r>
            <a:endParaRPr/>
          </a:p>
          <a:p>
            <a:pPr indent="-381000" lvl="0" marL="457200" rtl="0" algn="l">
              <a:spcBef>
                <a:spcPts val="1000"/>
              </a:spcBef>
              <a:spcAft>
                <a:spcPts val="0"/>
              </a:spcAft>
              <a:buSzPts val="2400"/>
              <a:buChar char="●"/>
            </a:pPr>
            <a:r>
              <a:rPr lang="en"/>
              <a:t>For more options and details on using the SDK see: </a:t>
            </a:r>
            <a:r>
              <a:rPr lang="en" u="sng">
                <a:solidFill>
                  <a:schemeClr val="hlink"/>
                </a:solidFill>
                <a:hlinkClick r:id="rId3"/>
              </a:rPr>
              <a:t>https://cloud.google.com/datalab/docs/how-to/lifecycle</a:t>
            </a:r>
            <a:endParaRPr/>
          </a:p>
          <a:p>
            <a:pPr indent="0" lvl="0" marL="0" rtl="0" algn="l">
              <a:spcBef>
                <a:spcPts val="1200"/>
              </a:spcBef>
              <a:spcAft>
                <a:spcPts val="12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9" name="Shape 1709"/>
        <p:cNvGrpSpPr/>
        <p:nvPr/>
      </p:nvGrpSpPr>
      <p:grpSpPr>
        <a:xfrm>
          <a:off x="0" y="0"/>
          <a:ext cx="0" cy="0"/>
          <a:chOff x="0" y="0"/>
          <a:chExt cx="0" cy="0"/>
        </a:xfrm>
      </p:grpSpPr>
      <p:sp>
        <p:nvSpPr>
          <p:cNvPr id="1710" name="Google Shape;1710;p266"/>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Create a Datalab Instance</a:t>
            </a:r>
            <a:endParaRPr/>
          </a:p>
        </p:txBody>
      </p:sp>
      <p:sp>
        <p:nvSpPr>
          <p:cNvPr id="1711" name="Google Shape;1711;p266"/>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AutoNum type="arabicPeriod"/>
            </a:pPr>
            <a:r>
              <a:rPr lang="en"/>
              <a:t>Log onto the </a:t>
            </a:r>
            <a:r>
              <a:rPr lang="en" u="sng">
                <a:solidFill>
                  <a:schemeClr val="hlink"/>
                </a:solidFill>
                <a:hlinkClick r:id="rId3"/>
              </a:rPr>
              <a:t>GCP Management Console</a:t>
            </a:r>
            <a:r>
              <a:rPr lang="en"/>
              <a:t> and go to a project (if you don’t have a project, create one)</a:t>
            </a:r>
            <a:endParaRPr/>
          </a:p>
          <a:p>
            <a:pPr indent="-381000" lvl="0" marL="457200" rtl="0" algn="l">
              <a:spcBef>
                <a:spcPts val="1000"/>
              </a:spcBef>
              <a:spcAft>
                <a:spcPts val="0"/>
              </a:spcAft>
              <a:buSzPts val="2400"/>
              <a:buAutoNum type="arabicPeriod"/>
            </a:pPr>
            <a:r>
              <a:rPr lang="en"/>
              <a:t>Run the </a:t>
            </a:r>
            <a:r>
              <a:rPr lang="en" u="sng">
                <a:solidFill>
                  <a:schemeClr val="hlink"/>
                </a:solidFill>
                <a:hlinkClick r:id="rId4"/>
              </a:rPr>
              <a:t>Datalab Quickstart</a:t>
            </a:r>
            <a:r>
              <a:rPr lang="en"/>
              <a:t> </a:t>
            </a:r>
            <a:endParaRPr/>
          </a:p>
          <a:p>
            <a:pPr indent="-381000" lvl="0" marL="457200" rtl="0" algn="l">
              <a:spcBef>
                <a:spcPts val="1200"/>
              </a:spcBef>
              <a:spcAft>
                <a:spcPts val="0"/>
              </a:spcAft>
              <a:buSzPts val="2400"/>
              <a:buAutoNum type="arabicPeriod"/>
            </a:pPr>
            <a:r>
              <a:rPr lang="en"/>
              <a:t>Before deleting the your Datalab instance, create a new notebook and enter code as shown on the following slide</a:t>
            </a:r>
            <a:endParaRPr/>
          </a:p>
          <a:p>
            <a:pPr indent="-381000" lvl="1" marL="914400" rtl="0" algn="l">
              <a:spcBef>
                <a:spcPts val="0"/>
              </a:spcBef>
              <a:spcAft>
                <a:spcPts val="0"/>
              </a:spcAft>
              <a:buSzPts val="2400"/>
              <a:buChar char="○"/>
            </a:pPr>
            <a:r>
              <a:rPr lang="en"/>
              <a:t>Click the </a:t>
            </a:r>
            <a:r>
              <a:rPr b="1" lang="en"/>
              <a:t>Run</a:t>
            </a:r>
            <a:r>
              <a:rPr lang="en"/>
              <a:t> button after every code block</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5" name="Shape 1715"/>
        <p:cNvGrpSpPr/>
        <p:nvPr/>
      </p:nvGrpSpPr>
      <p:grpSpPr>
        <a:xfrm>
          <a:off x="0" y="0"/>
          <a:ext cx="0" cy="0"/>
          <a:chOff x="0" y="0"/>
          <a:chExt cx="0" cy="0"/>
        </a:xfrm>
      </p:grpSpPr>
      <p:sp>
        <p:nvSpPr>
          <p:cNvPr id="1716" name="Google Shape;1716;p267"/>
          <p:cNvSpPr txBox="1"/>
          <p:nvPr>
            <p:ph type="title"/>
          </p:nvPr>
        </p:nvSpPr>
        <p:spPr>
          <a:xfrm>
            <a:off x="188400" y="186975"/>
            <a:ext cx="10934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Create a Datalab Instance (continued)</a:t>
            </a:r>
            <a:endParaRPr/>
          </a:p>
        </p:txBody>
      </p:sp>
      <p:pic>
        <p:nvPicPr>
          <p:cNvPr id="1717" name="Google Shape;1717;p267"/>
          <p:cNvPicPr preferRelativeResize="0"/>
          <p:nvPr/>
        </p:nvPicPr>
        <p:blipFill rotWithShape="1">
          <a:blip r:embed="rId3">
            <a:alphaModFix/>
          </a:blip>
          <a:srcRect b="53144" l="0" r="0" t="0"/>
          <a:stretch/>
        </p:blipFill>
        <p:spPr>
          <a:xfrm>
            <a:off x="727350" y="1026675"/>
            <a:ext cx="6634724" cy="3887201"/>
          </a:xfrm>
          <a:prstGeom prst="rect">
            <a:avLst/>
          </a:prstGeom>
          <a:noFill/>
          <a:ln cap="flat" cmpd="sng" w="9525">
            <a:solidFill>
              <a:schemeClr val="dk2"/>
            </a:solidFill>
            <a:prstDash val="solid"/>
            <a:round/>
            <a:headEnd len="sm" w="sm" type="none"/>
            <a:tailEnd len="sm" w="sm" type="none"/>
          </a:ln>
        </p:spPr>
      </p:pic>
      <p:pic>
        <p:nvPicPr>
          <p:cNvPr id="1718" name="Google Shape;1718;p267"/>
          <p:cNvPicPr preferRelativeResize="0"/>
          <p:nvPr/>
        </p:nvPicPr>
        <p:blipFill rotWithShape="1">
          <a:blip r:embed="rId3">
            <a:alphaModFix/>
          </a:blip>
          <a:srcRect b="0" l="0" r="0" t="46856"/>
          <a:stretch/>
        </p:blipFill>
        <p:spPr>
          <a:xfrm>
            <a:off x="5054725" y="1689497"/>
            <a:ext cx="6804676" cy="4521826"/>
          </a:xfrm>
          <a:prstGeom prst="rect">
            <a:avLst/>
          </a:prstGeom>
          <a:noFill/>
          <a:ln cap="flat" cmpd="sng" w="9525">
            <a:solidFill>
              <a:schemeClr val="dk2"/>
            </a:solidFill>
            <a:prstDash val="solid"/>
            <a:round/>
            <a:headEnd len="sm" w="sm" type="none"/>
            <a:tailEnd len="sm" w="sm" type="none"/>
          </a:ln>
        </p:spPr>
      </p:pic>
      <p:sp>
        <p:nvSpPr>
          <p:cNvPr id="1719" name="Google Shape;1719;p267"/>
          <p:cNvSpPr txBox="1"/>
          <p:nvPr/>
        </p:nvSpPr>
        <p:spPr>
          <a:xfrm>
            <a:off x="727350" y="5461025"/>
            <a:ext cx="33423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Copy-Paste code is shown in the Notes section below</a:t>
            </a:r>
            <a:endParaRPr b="1" sz="1800">
              <a:solidFill>
                <a:srgbClr val="FF0000"/>
              </a:solidFill>
              <a:latin typeface="Open Sans"/>
              <a:ea typeface="Open Sans"/>
              <a:cs typeface="Open Sans"/>
              <a:sym typeface="Open Sans"/>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3" name="Shape 1723"/>
        <p:cNvGrpSpPr/>
        <p:nvPr/>
      </p:nvGrpSpPr>
      <p:grpSpPr>
        <a:xfrm>
          <a:off x="0" y="0"/>
          <a:ext cx="0" cy="0"/>
          <a:chOff x="0" y="0"/>
          <a:chExt cx="0" cy="0"/>
        </a:xfrm>
      </p:grpSpPr>
      <p:sp>
        <p:nvSpPr>
          <p:cNvPr id="1724" name="Google Shape;1724;p26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725" name="Google Shape;1725;p268"/>
          <p:cNvSpPr txBox="1"/>
          <p:nvPr>
            <p:ph idx="1" type="body"/>
          </p:nvPr>
        </p:nvSpPr>
        <p:spPr>
          <a:xfrm>
            <a:off x="5025400" y="1872275"/>
            <a:ext cx="70326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Datalab</a:t>
            </a:r>
            <a:endParaRPr sz="2800"/>
          </a:p>
          <a:p>
            <a:pPr indent="0" lvl="1" marL="0" rtl="0" algn="l">
              <a:lnSpc>
                <a:spcPct val="150000"/>
              </a:lnSpc>
              <a:spcBef>
                <a:spcPts val="1200"/>
              </a:spcBef>
              <a:spcAft>
                <a:spcPts val="0"/>
              </a:spcAft>
              <a:buClr>
                <a:schemeClr val="dk1"/>
              </a:buClr>
              <a:buFont typeface="Arial"/>
              <a:buNone/>
            </a:pPr>
            <a:r>
              <a:rPr b="1" lang="en" sz="2800"/>
              <a:t>Data Studio</a:t>
            </a:r>
            <a:endParaRPr b="1"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726" name="Google Shape;1726;p268"/>
          <p:cNvPicPr preferRelativeResize="0"/>
          <p:nvPr/>
        </p:nvPicPr>
        <p:blipFill>
          <a:blip r:embed="rId3">
            <a:alphaModFix/>
          </a:blip>
          <a:stretch>
            <a:fillRect/>
          </a:stretch>
        </p:blipFill>
        <p:spPr>
          <a:xfrm>
            <a:off x="4444375" y="2910017"/>
            <a:ext cx="581025" cy="5334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26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Cloud Data Studio</a:t>
            </a:r>
            <a:endParaRPr/>
          </a:p>
        </p:txBody>
      </p:sp>
      <p:pic>
        <p:nvPicPr>
          <p:cNvPr id="1732" name="Google Shape;1732;p269"/>
          <p:cNvPicPr preferRelativeResize="0"/>
          <p:nvPr/>
        </p:nvPicPr>
        <p:blipFill>
          <a:blip r:embed="rId3">
            <a:alphaModFix/>
          </a:blip>
          <a:stretch>
            <a:fillRect/>
          </a:stretch>
        </p:blipFill>
        <p:spPr>
          <a:xfrm>
            <a:off x="1915187" y="1026675"/>
            <a:ext cx="8357676" cy="5176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6" name="Shape 1736"/>
        <p:cNvGrpSpPr/>
        <p:nvPr/>
      </p:nvGrpSpPr>
      <p:grpSpPr>
        <a:xfrm>
          <a:off x="0" y="0"/>
          <a:ext cx="0" cy="0"/>
          <a:chOff x="0" y="0"/>
          <a:chExt cx="0" cy="0"/>
        </a:xfrm>
      </p:grpSpPr>
      <p:sp>
        <p:nvSpPr>
          <p:cNvPr id="1737" name="Google Shape;1737;p27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Studio</a:t>
            </a:r>
            <a:endParaRPr/>
          </a:p>
        </p:txBody>
      </p:sp>
      <p:sp>
        <p:nvSpPr>
          <p:cNvPr id="1738" name="Google Shape;1738;p27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200"/>
              </a:spcBef>
              <a:spcAft>
                <a:spcPts val="0"/>
              </a:spcAft>
              <a:buNone/>
            </a:pPr>
            <a:r>
              <a:rPr lang="en"/>
              <a:t>Things to know:</a:t>
            </a:r>
            <a:endParaRPr/>
          </a:p>
          <a:p>
            <a:pPr indent="-381000" lvl="0" marL="457200" rtl="0" algn="l">
              <a:spcBef>
                <a:spcPts val="1200"/>
              </a:spcBef>
              <a:spcAft>
                <a:spcPts val="0"/>
              </a:spcAft>
              <a:buSzPts val="2400"/>
              <a:buChar char="●"/>
            </a:pPr>
            <a:r>
              <a:rPr lang="en"/>
              <a:t>Reporting and visualization tool</a:t>
            </a:r>
            <a:endParaRPr/>
          </a:p>
          <a:p>
            <a:pPr indent="-381000" lvl="1" marL="914400" rtl="0" algn="l">
              <a:spcBef>
                <a:spcPts val="0"/>
              </a:spcBef>
              <a:spcAft>
                <a:spcPts val="0"/>
              </a:spcAft>
              <a:buSzPts val="2400"/>
              <a:buChar char="○"/>
            </a:pPr>
            <a:r>
              <a:rPr lang="en"/>
              <a:t>Powerful chart and graphing tools built in</a:t>
            </a:r>
            <a:endParaRPr/>
          </a:p>
          <a:p>
            <a:pPr indent="-381000" lvl="0" marL="457200" rtl="0" algn="l">
              <a:spcBef>
                <a:spcPts val="1000"/>
              </a:spcBef>
              <a:spcAft>
                <a:spcPts val="0"/>
              </a:spcAft>
              <a:buSzPts val="2400"/>
              <a:buChar char="●"/>
            </a:pPr>
            <a:r>
              <a:rPr lang="en"/>
              <a:t>Nothing to install, runs in the browser</a:t>
            </a:r>
            <a:endParaRPr/>
          </a:p>
          <a:p>
            <a:pPr indent="-381000" lvl="0" marL="457200" rtl="0" algn="l">
              <a:spcBef>
                <a:spcPts val="1200"/>
              </a:spcBef>
              <a:spcAft>
                <a:spcPts val="0"/>
              </a:spcAft>
              <a:buSzPts val="2400"/>
              <a:buChar char="●"/>
            </a:pPr>
            <a:r>
              <a:rPr lang="en"/>
              <a:t>Supports many data sources</a:t>
            </a:r>
            <a:endParaRPr/>
          </a:p>
          <a:p>
            <a:pPr indent="-381000" lvl="1" marL="914400" rtl="0" algn="l">
              <a:spcBef>
                <a:spcPts val="0"/>
              </a:spcBef>
              <a:spcAft>
                <a:spcPts val="0"/>
              </a:spcAft>
              <a:buSzPts val="2400"/>
              <a:buChar char="○"/>
            </a:pPr>
            <a:r>
              <a:rPr lang="en"/>
              <a:t>BigQuery, Cloud SQL, MySQL, Google Sheets, file uploads, </a:t>
            </a:r>
            <a:br>
              <a:rPr lang="en"/>
            </a:br>
            <a:r>
              <a:rPr lang="en"/>
              <a:t>and many more</a:t>
            </a:r>
            <a:endParaRPr/>
          </a:p>
          <a:p>
            <a:pPr indent="-381000" lvl="0" marL="457200" rtl="0" algn="l">
              <a:spcBef>
                <a:spcPts val="1000"/>
              </a:spcBef>
              <a:spcAft>
                <a:spcPts val="1200"/>
              </a:spcAft>
              <a:buSzPts val="2400"/>
              <a:buChar char="●"/>
            </a:pPr>
            <a:r>
              <a:rPr lang="en"/>
              <a:t>FREE!</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2" name="Shape 1742"/>
        <p:cNvGrpSpPr/>
        <p:nvPr/>
      </p:nvGrpSpPr>
      <p:grpSpPr>
        <a:xfrm>
          <a:off x="0" y="0"/>
          <a:ext cx="0" cy="0"/>
          <a:chOff x="0" y="0"/>
          <a:chExt cx="0" cy="0"/>
        </a:xfrm>
      </p:grpSpPr>
      <p:sp>
        <p:nvSpPr>
          <p:cNvPr id="1743" name="Google Shape;1743;p271"/>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Data Studio Examples</a:t>
            </a:r>
            <a:endParaRPr/>
          </a:p>
        </p:txBody>
      </p:sp>
      <p:sp>
        <p:nvSpPr>
          <p:cNvPr id="1744" name="Google Shape;1744;p271"/>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Go to the following URL and explore the examples:</a:t>
            </a:r>
            <a:br>
              <a:rPr lang="en"/>
            </a:br>
            <a:r>
              <a:rPr lang="en" u="sng">
                <a:solidFill>
                  <a:schemeClr val="hlink"/>
                </a:solidFill>
                <a:hlinkClick r:id="rId3"/>
              </a:rPr>
              <a:t>https://www.google.com/analytics/data-studio/gallery/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Google Shape;1749;p27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750" name="Google Shape;1750;p272"/>
          <p:cNvSpPr txBox="1"/>
          <p:nvPr>
            <p:ph idx="1" type="body"/>
          </p:nvPr>
        </p:nvSpPr>
        <p:spPr>
          <a:xfrm>
            <a:off x="5025400" y="1872275"/>
            <a:ext cx="70704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Datalab</a:t>
            </a:r>
            <a:endParaRPr sz="2800"/>
          </a:p>
          <a:p>
            <a:pPr indent="0" lvl="1" marL="0" rtl="0" algn="l">
              <a:lnSpc>
                <a:spcPct val="150000"/>
              </a:lnSpc>
              <a:spcBef>
                <a:spcPts val="1200"/>
              </a:spcBef>
              <a:spcAft>
                <a:spcPts val="0"/>
              </a:spcAft>
              <a:buClr>
                <a:schemeClr val="dk1"/>
              </a:buClr>
              <a:buFont typeface="Arial"/>
              <a:buNone/>
            </a:pPr>
            <a:r>
              <a:rPr lang="en" sz="2800"/>
              <a:t>Data Studio</a:t>
            </a:r>
            <a:endParaRPr sz="2800"/>
          </a:p>
          <a:p>
            <a:pPr indent="0" lvl="1" marL="0" rtl="0" algn="l">
              <a:lnSpc>
                <a:spcPct val="150000"/>
              </a:lnSpc>
              <a:spcBef>
                <a:spcPts val="1200"/>
              </a:spcBef>
              <a:spcAft>
                <a:spcPts val="0"/>
              </a:spcAft>
              <a:buClr>
                <a:schemeClr val="dk1"/>
              </a:buClr>
              <a:buFont typeface="Arial"/>
              <a:buNone/>
            </a:pPr>
            <a:r>
              <a:rPr b="1" lang="en" sz="2800"/>
              <a:t>Exam Prep</a:t>
            </a:r>
            <a:endParaRPr b="1" sz="2800"/>
          </a:p>
          <a:p>
            <a:pPr indent="0" lvl="0" marL="0" rtl="0" algn="l">
              <a:spcBef>
                <a:spcPts val="1200"/>
              </a:spcBef>
              <a:spcAft>
                <a:spcPts val="0"/>
              </a:spcAft>
              <a:buNone/>
            </a:pPr>
            <a:r>
              <a:t/>
            </a:r>
            <a:endParaRPr sz="2800"/>
          </a:p>
        </p:txBody>
      </p:sp>
      <p:pic>
        <p:nvPicPr>
          <p:cNvPr id="1751" name="Google Shape;1751;p272"/>
          <p:cNvPicPr preferRelativeResize="0"/>
          <p:nvPr/>
        </p:nvPicPr>
        <p:blipFill>
          <a:blip r:embed="rId3">
            <a:alphaModFix/>
          </a:blip>
          <a:stretch>
            <a:fillRect/>
          </a:stretch>
        </p:blipFill>
        <p:spPr>
          <a:xfrm>
            <a:off x="4444375" y="3691695"/>
            <a:ext cx="581025" cy="5334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Google Shape;1756;p27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1757" name="Google Shape;1757;p27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Datalab</a:t>
            </a:r>
            <a:endParaRPr/>
          </a:p>
          <a:p>
            <a:pPr indent="-381000" lvl="0" marL="457200" rtl="0" algn="l">
              <a:spcBef>
                <a:spcPts val="1000"/>
              </a:spcBef>
              <a:spcAft>
                <a:spcPts val="1200"/>
              </a:spcAft>
              <a:buSzPts val="2400"/>
              <a:buChar char="●"/>
            </a:pPr>
            <a:r>
              <a:rPr lang="en" u="sng">
                <a:solidFill>
                  <a:schemeClr val="hlink"/>
                </a:solidFill>
                <a:hlinkClick r:id="rId4"/>
              </a:rPr>
              <a:t>Data Studio</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p274"/>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1763" name="Google Shape;1763;p274"/>
          <p:cNvSpPr txBox="1"/>
          <p:nvPr>
            <p:ph idx="1" type="subTitle"/>
          </p:nvPr>
        </p:nvSpPr>
        <p:spPr>
          <a:xfrm>
            <a:off x="325350" y="3715830"/>
            <a:ext cx="11357100" cy="17031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9:</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Machine</a:t>
            </a:r>
            <a:r>
              <a:rPr b="1" lang="en" sz="4000">
                <a:solidFill>
                  <a:srgbClr val="000000"/>
                </a:solidFill>
                <a:latin typeface="Open Sans"/>
                <a:ea typeface="Open Sans"/>
                <a:cs typeface="Open Sans"/>
                <a:sym typeface="Open Sans"/>
              </a:rPr>
              <a:t> Learning</a:t>
            </a:r>
            <a:endParaRPr b="1" sz="4000">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77"/>
          <p:cNvSpPr txBox="1"/>
          <p:nvPr>
            <p:ph idx="1" type="body"/>
          </p:nvPr>
        </p:nvSpPr>
        <p:spPr>
          <a:xfrm>
            <a:off x="406025" y="2436525"/>
            <a:ext cx="11357100" cy="3853500"/>
          </a:xfrm>
          <a:prstGeom prst="rect">
            <a:avLst/>
          </a:prstGeom>
        </p:spPr>
        <p:txBody>
          <a:bodyPr anchorCtr="0" anchor="t" bIns="121875" lIns="121875" spcFirstLastPara="1" rIns="121875" wrap="square" tIns="121875">
            <a:noAutofit/>
          </a:bodyPr>
          <a:lstStyle/>
          <a:p>
            <a:pPr indent="0" lvl="0" marL="0" rtl="0" algn="l">
              <a:lnSpc>
                <a:spcPct val="115000"/>
              </a:lnSpc>
              <a:spcBef>
                <a:spcPts val="0"/>
              </a:spcBef>
              <a:spcAft>
                <a:spcPts val="1900"/>
              </a:spcAft>
              <a:buNone/>
            </a:pPr>
            <a:r>
              <a:rPr b="1" lang="en">
                <a:solidFill>
                  <a:srgbClr val="404040"/>
                </a:solidFill>
                <a:latin typeface="Tahoma"/>
                <a:ea typeface="Tahoma"/>
                <a:cs typeface="Tahoma"/>
                <a:sym typeface="Tahoma"/>
              </a:rPr>
              <a:t>The following course materials are copyright protected materials. They may not be reproduced or distributed and may only be used by students attending the </a:t>
            </a:r>
            <a:r>
              <a:rPr b="1" i="1" lang="en">
                <a:solidFill>
                  <a:srgbClr val="800000"/>
                </a:solidFill>
                <a:latin typeface="Tahoma"/>
                <a:ea typeface="Tahoma"/>
                <a:cs typeface="Tahoma"/>
                <a:sym typeface="Tahoma"/>
              </a:rPr>
              <a:t>Google Cloud Certification Workshop—Data Engineer</a:t>
            </a:r>
            <a:r>
              <a:rPr b="1" i="1" lang="en">
                <a:solidFill>
                  <a:srgbClr val="800000"/>
                </a:solidFill>
                <a:latin typeface="Tahoma"/>
                <a:ea typeface="Tahoma"/>
                <a:cs typeface="Tahoma"/>
                <a:sym typeface="Tahoma"/>
              </a:rPr>
              <a:t> </a:t>
            </a:r>
            <a:r>
              <a:rPr b="1" lang="en">
                <a:solidFill>
                  <a:srgbClr val="404040"/>
                </a:solidFill>
                <a:latin typeface="Tahoma"/>
                <a:ea typeface="Tahoma"/>
                <a:cs typeface="Tahoma"/>
                <a:sym typeface="Tahoma"/>
              </a:rPr>
              <a:t>course.</a:t>
            </a:r>
            <a:endParaRPr sz="2200"/>
          </a:p>
        </p:txBody>
      </p:sp>
      <p:pic>
        <p:nvPicPr>
          <p:cNvPr descr="Logo_Color_Transparent%20(004).jpg" id="386" name="Google Shape;386;p77"/>
          <p:cNvPicPr preferRelativeResize="0"/>
          <p:nvPr/>
        </p:nvPicPr>
        <p:blipFill>
          <a:blip r:embed="rId3">
            <a:alphaModFix/>
          </a:blip>
          <a:stretch>
            <a:fillRect/>
          </a:stretch>
        </p:blipFill>
        <p:spPr>
          <a:xfrm>
            <a:off x="174228" y="467820"/>
            <a:ext cx="5543625" cy="1289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9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500" name="Google Shape;500;p95"/>
          <p:cNvSpPr txBox="1"/>
          <p:nvPr>
            <p:ph idx="1" type="body"/>
          </p:nvPr>
        </p:nvSpPr>
        <p:spPr>
          <a:xfrm>
            <a:off x="31204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b="1" lang="en" sz="2800"/>
              <a:t>Storage Overview</a:t>
            </a:r>
            <a:endParaRPr b="1" sz="2800"/>
          </a:p>
          <a:p>
            <a:pPr indent="0" lvl="1" marL="0" rtl="0" algn="l">
              <a:lnSpc>
                <a:spcPct val="150000"/>
              </a:lnSpc>
              <a:spcBef>
                <a:spcPts val="1200"/>
              </a:spcBef>
              <a:spcAft>
                <a:spcPts val="0"/>
              </a:spcAft>
              <a:buClr>
                <a:schemeClr val="dk1"/>
              </a:buClr>
              <a:buFont typeface="Arial"/>
              <a:buNone/>
            </a:pPr>
            <a:r>
              <a:rPr lang="en" sz="2800"/>
              <a:t>GCP Storage Options</a:t>
            </a:r>
            <a:endParaRPr sz="2800"/>
          </a:p>
          <a:p>
            <a:pPr indent="0" lvl="1" marL="0" rtl="0" algn="l">
              <a:lnSpc>
                <a:spcPct val="150000"/>
              </a:lnSpc>
              <a:spcBef>
                <a:spcPts val="1200"/>
              </a:spcBef>
              <a:spcAft>
                <a:spcPts val="0"/>
              </a:spcAft>
              <a:buClr>
                <a:schemeClr val="dk1"/>
              </a:buClr>
              <a:buFont typeface="Arial"/>
              <a:buNone/>
            </a:pPr>
            <a:r>
              <a:rPr lang="en" sz="2800"/>
              <a:t>Architecting Data Processing Solutions</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501" name="Google Shape;501;p95"/>
          <p:cNvPicPr preferRelativeResize="0"/>
          <p:nvPr/>
        </p:nvPicPr>
        <p:blipFill>
          <a:blip r:embed="rId3">
            <a:alphaModFix/>
          </a:blip>
          <a:stretch>
            <a:fillRect/>
          </a:stretch>
        </p:blipFill>
        <p:spPr>
          <a:xfrm>
            <a:off x="2539375" y="2132295"/>
            <a:ext cx="581025" cy="5334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sp>
        <p:nvSpPr>
          <p:cNvPr id="1768" name="Google Shape;1768;p27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1769" name="Google Shape;1769;p27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Clr>
                <a:schemeClr val="dk1"/>
              </a:buClr>
              <a:buSzPts val="1100"/>
              <a:buFont typeface="Arial"/>
              <a:buNone/>
            </a:pPr>
            <a:r>
              <a:rPr lang="en"/>
              <a:t>In this chapter, we will learn how to:</a:t>
            </a:r>
            <a:endParaRPr/>
          </a:p>
          <a:p>
            <a:pPr indent="-381000" lvl="0" marL="457200" rtl="0" algn="l">
              <a:spcBef>
                <a:spcPts val="1200"/>
              </a:spcBef>
              <a:spcAft>
                <a:spcPts val="0"/>
              </a:spcAft>
              <a:buSzPts val="2400"/>
              <a:buChar char="●"/>
            </a:pPr>
            <a:r>
              <a:rPr lang="en"/>
              <a:t>Build </a:t>
            </a:r>
            <a:r>
              <a:rPr lang="en"/>
              <a:t>machine</a:t>
            </a:r>
            <a:r>
              <a:rPr lang="en"/>
              <a:t> learning models</a:t>
            </a:r>
            <a:endParaRPr/>
          </a:p>
          <a:p>
            <a:pPr indent="-381000" lvl="0" marL="457200" rtl="0" algn="l">
              <a:spcBef>
                <a:spcPts val="1000"/>
              </a:spcBef>
              <a:spcAft>
                <a:spcPts val="0"/>
              </a:spcAft>
              <a:buSzPts val="2400"/>
              <a:buChar char="●"/>
            </a:pPr>
            <a:r>
              <a:rPr lang="en"/>
              <a:t>Choose Linear Regression, Classification, or Deep </a:t>
            </a:r>
            <a:r>
              <a:rPr lang="en"/>
              <a:t>Neural</a:t>
            </a:r>
            <a:r>
              <a:rPr lang="en"/>
              <a:t> Networks for different </a:t>
            </a:r>
            <a:r>
              <a:rPr lang="en"/>
              <a:t>machine</a:t>
            </a:r>
            <a:r>
              <a:rPr lang="en"/>
              <a:t> learning use cases</a:t>
            </a:r>
            <a:endParaRPr/>
          </a:p>
          <a:p>
            <a:pPr indent="-381000" lvl="0" marL="457200" rtl="0" algn="l">
              <a:spcBef>
                <a:spcPts val="1000"/>
              </a:spcBef>
              <a:spcAft>
                <a:spcPts val="0"/>
              </a:spcAft>
              <a:buSzPts val="2400"/>
              <a:buChar char="●"/>
            </a:pPr>
            <a:r>
              <a:rPr lang="en"/>
              <a:t>Write </a:t>
            </a:r>
            <a:r>
              <a:rPr lang="en"/>
              <a:t>machine</a:t>
            </a:r>
            <a:r>
              <a:rPr lang="en"/>
              <a:t> learning code using TensorFlow</a:t>
            </a:r>
            <a:endParaRPr/>
          </a:p>
          <a:p>
            <a:pPr indent="-381000" lvl="0" marL="457200" rtl="0" algn="l">
              <a:spcBef>
                <a:spcPts val="1000"/>
              </a:spcBef>
              <a:spcAft>
                <a:spcPts val="0"/>
              </a:spcAft>
              <a:buSzPts val="2400"/>
              <a:buChar char="●"/>
            </a:pPr>
            <a:r>
              <a:rPr lang="en"/>
              <a:t>Simplify and scale </a:t>
            </a:r>
            <a:r>
              <a:rPr lang="en"/>
              <a:t>machine</a:t>
            </a:r>
            <a:r>
              <a:rPr lang="en"/>
              <a:t> learning training with Google Cloud ML Engine</a:t>
            </a:r>
            <a:endParaRPr/>
          </a:p>
          <a:p>
            <a:pPr indent="-381000" lvl="0" marL="457200" rtl="0" algn="l">
              <a:spcBef>
                <a:spcPts val="1000"/>
              </a:spcBef>
              <a:spcAft>
                <a:spcPts val="0"/>
              </a:spcAft>
              <a:buSzPts val="2400"/>
              <a:buChar char="●"/>
            </a:pPr>
            <a:r>
              <a:rPr lang="en"/>
              <a:t>Leverage Google’s pre-trained </a:t>
            </a:r>
            <a:r>
              <a:rPr lang="en"/>
              <a:t>machine</a:t>
            </a:r>
            <a:r>
              <a:rPr lang="en"/>
              <a:t> learning models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3" name="Shape 1773"/>
        <p:cNvGrpSpPr/>
        <p:nvPr/>
      </p:nvGrpSpPr>
      <p:grpSpPr>
        <a:xfrm>
          <a:off x="0" y="0"/>
          <a:ext cx="0" cy="0"/>
          <a:chOff x="0" y="0"/>
          <a:chExt cx="0" cy="0"/>
        </a:xfrm>
      </p:grpSpPr>
      <p:sp>
        <p:nvSpPr>
          <p:cNvPr id="1774" name="Google Shape;1774;p27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775" name="Google Shape;1775;p276"/>
          <p:cNvSpPr txBox="1"/>
          <p:nvPr>
            <p:ph idx="1" type="body"/>
          </p:nvPr>
        </p:nvSpPr>
        <p:spPr>
          <a:xfrm>
            <a:off x="3653800" y="1491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b="1" lang="en" sz="2800"/>
              <a:t>Machine Learning Overview</a:t>
            </a:r>
            <a:endParaRPr sz="2800"/>
          </a:p>
          <a:p>
            <a:pPr indent="0" lvl="1" marL="0" rtl="0" algn="l">
              <a:lnSpc>
                <a:spcPct val="150000"/>
              </a:lnSpc>
              <a:spcBef>
                <a:spcPts val="1200"/>
              </a:spcBef>
              <a:spcAft>
                <a:spcPts val="0"/>
              </a:spcAft>
              <a:buClr>
                <a:schemeClr val="dk1"/>
              </a:buClr>
              <a:buFont typeface="Arial"/>
              <a:buNone/>
            </a:pPr>
            <a:r>
              <a:rPr lang="en" sz="2800"/>
              <a:t>Machine</a:t>
            </a:r>
            <a:r>
              <a:rPr lang="en" sz="2800"/>
              <a:t> Learning Algorithms</a:t>
            </a:r>
            <a:endParaRPr sz="2800"/>
          </a:p>
          <a:p>
            <a:pPr indent="0" lvl="1" marL="0" rtl="0" algn="l">
              <a:lnSpc>
                <a:spcPct val="150000"/>
              </a:lnSpc>
              <a:spcBef>
                <a:spcPts val="1200"/>
              </a:spcBef>
              <a:spcAft>
                <a:spcPts val="0"/>
              </a:spcAft>
              <a:buClr>
                <a:schemeClr val="dk1"/>
              </a:buClr>
              <a:buFont typeface="Arial"/>
              <a:buNone/>
            </a:pPr>
            <a:r>
              <a:rPr lang="en" sz="2800"/>
              <a:t>TensorFlow</a:t>
            </a:r>
            <a:endParaRPr sz="2800"/>
          </a:p>
          <a:p>
            <a:pPr indent="0" lvl="1" marL="0" rtl="0" algn="l">
              <a:lnSpc>
                <a:spcPct val="150000"/>
              </a:lnSpc>
              <a:spcBef>
                <a:spcPts val="1200"/>
              </a:spcBef>
              <a:spcAft>
                <a:spcPts val="0"/>
              </a:spcAft>
              <a:buClr>
                <a:schemeClr val="dk1"/>
              </a:buClr>
              <a:buFont typeface="Arial"/>
              <a:buNone/>
            </a:pPr>
            <a:r>
              <a:rPr lang="en" sz="2800"/>
              <a:t>Cloud MLE</a:t>
            </a:r>
            <a:endParaRPr sz="2800"/>
          </a:p>
          <a:p>
            <a:pPr indent="0" lvl="1" marL="0" rtl="0" algn="l">
              <a:lnSpc>
                <a:spcPct val="150000"/>
              </a:lnSpc>
              <a:spcBef>
                <a:spcPts val="1200"/>
              </a:spcBef>
              <a:spcAft>
                <a:spcPts val="0"/>
              </a:spcAft>
              <a:buClr>
                <a:schemeClr val="dk1"/>
              </a:buClr>
              <a:buFont typeface="Arial"/>
              <a:buNone/>
            </a:pPr>
            <a:r>
              <a:rPr lang="en" sz="2800"/>
              <a:t>Pre-Built ML Models</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776" name="Google Shape;1776;p276"/>
          <p:cNvPicPr preferRelativeResize="0"/>
          <p:nvPr/>
        </p:nvPicPr>
        <p:blipFill>
          <a:blip r:embed="rId3">
            <a:alphaModFix/>
          </a:blip>
          <a:stretch>
            <a:fillRect/>
          </a:stretch>
        </p:blipFill>
        <p:spPr>
          <a:xfrm>
            <a:off x="3072775" y="1746670"/>
            <a:ext cx="581025" cy="5334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sp>
        <p:nvSpPr>
          <p:cNvPr id="1781" name="Google Shape;1781;p27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a:t>
            </a:r>
            <a:r>
              <a:rPr lang="en"/>
              <a:t> Learning</a:t>
            </a:r>
            <a:endParaRPr/>
          </a:p>
        </p:txBody>
      </p:sp>
      <p:sp>
        <p:nvSpPr>
          <p:cNvPr id="1782" name="Google Shape;1782;p277"/>
          <p:cNvSpPr txBox="1"/>
          <p:nvPr>
            <p:ph idx="1" type="body"/>
          </p:nvPr>
        </p:nvSpPr>
        <p:spPr>
          <a:xfrm>
            <a:off x="406025" y="1040900"/>
            <a:ext cx="11678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P</a:t>
            </a:r>
            <a:r>
              <a:rPr lang="en"/>
              <a:t>rogramming computers to make decisions using non-traditional techniques</a:t>
            </a:r>
            <a:endParaRPr/>
          </a:p>
          <a:p>
            <a:pPr indent="-381000" lvl="1" marL="914400" rtl="0" algn="l">
              <a:spcBef>
                <a:spcPts val="0"/>
              </a:spcBef>
              <a:spcAft>
                <a:spcPts val="0"/>
              </a:spcAft>
              <a:buSzPts val="2400"/>
              <a:buChar char="○"/>
            </a:pPr>
            <a:r>
              <a:rPr lang="en"/>
              <a:t>Algorithms are built based on math and statistics</a:t>
            </a:r>
            <a:endParaRPr/>
          </a:p>
          <a:p>
            <a:pPr indent="-381000" lvl="1" marL="914400" rtl="0" algn="l">
              <a:spcBef>
                <a:spcPts val="0"/>
              </a:spcBef>
              <a:spcAft>
                <a:spcPts val="0"/>
              </a:spcAft>
              <a:buSzPts val="2400"/>
              <a:buChar char="○"/>
            </a:pPr>
            <a:r>
              <a:rPr lang="en"/>
              <a:t>Not if-statements and loops</a:t>
            </a:r>
            <a:endParaRPr/>
          </a:p>
          <a:p>
            <a:pPr indent="-381000" lvl="0" marL="457200" rtl="0" algn="l">
              <a:spcBef>
                <a:spcPts val="1000"/>
              </a:spcBef>
              <a:spcAft>
                <a:spcPts val="0"/>
              </a:spcAft>
              <a:buSzPts val="2400"/>
              <a:buChar char="●"/>
            </a:pPr>
            <a:r>
              <a:rPr lang="en"/>
              <a:t>Allows complex algorithms that would not otherwise be possible</a:t>
            </a:r>
            <a:endParaRPr/>
          </a:p>
          <a:p>
            <a:pPr indent="-381000" lvl="1" marL="914400" rtl="0" algn="l">
              <a:spcBef>
                <a:spcPts val="0"/>
              </a:spcBef>
              <a:spcAft>
                <a:spcPts val="0"/>
              </a:spcAft>
              <a:buSzPts val="2400"/>
              <a:buChar char="○"/>
            </a:pPr>
            <a:r>
              <a:rPr lang="en"/>
              <a:t>Image and speech recognition</a:t>
            </a:r>
            <a:endParaRPr/>
          </a:p>
          <a:p>
            <a:pPr indent="-381000" lvl="1" marL="914400" rtl="0" algn="l">
              <a:spcBef>
                <a:spcPts val="0"/>
              </a:spcBef>
              <a:spcAft>
                <a:spcPts val="0"/>
              </a:spcAft>
              <a:buSzPts val="2400"/>
              <a:buChar char="○"/>
            </a:pPr>
            <a:r>
              <a:rPr lang="en"/>
              <a:t>Sentiment analysis</a:t>
            </a:r>
            <a:endParaRPr/>
          </a:p>
          <a:p>
            <a:pPr indent="-381000" lvl="0" marL="457200" rtl="0" algn="l">
              <a:spcBef>
                <a:spcPts val="1000"/>
              </a:spcBef>
              <a:spcAft>
                <a:spcPts val="0"/>
              </a:spcAft>
              <a:buSzPts val="2400"/>
              <a:buChar char="●"/>
            </a:pPr>
            <a:r>
              <a:rPr lang="en"/>
              <a:t>Can be used to enhance and improve traditional algorithms</a:t>
            </a:r>
            <a:endParaRPr/>
          </a:p>
          <a:p>
            <a:pPr indent="-381000" lvl="1" marL="914400" rtl="0" algn="l">
              <a:spcBef>
                <a:spcPts val="0"/>
              </a:spcBef>
              <a:spcAft>
                <a:spcPts val="0"/>
              </a:spcAft>
              <a:buSzPts val="2400"/>
              <a:buChar char="○"/>
            </a:pPr>
            <a:r>
              <a:rPr lang="en"/>
              <a:t>Google Search now uses machine learning as part of its algorithm</a:t>
            </a:r>
            <a:endParaRPr/>
          </a:p>
          <a:p>
            <a:pPr indent="-381000" lvl="1" marL="914400" rtl="0" algn="l">
              <a:spcBef>
                <a:spcPts val="0"/>
              </a:spcBef>
              <a:spcAft>
                <a:spcPts val="0"/>
              </a:spcAft>
              <a:buSzPts val="2400"/>
              <a:buChar char="○"/>
            </a:pPr>
            <a:r>
              <a:rPr lang="en"/>
              <a:t>Spam detection has been greatly improved using ML</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6" name="Shape 1786"/>
        <p:cNvGrpSpPr/>
        <p:nvPr/>
      </p:nvGrpSpPr>
      <p:grpSpPr>
        <a:xfrm>
          <a:off x="0" y="0"/>
          <a:ext cx="0" cy="0"/>
          <a:chOff x="0" y="0"/>
          <a:chExt cx="0" cy="0"/>
        </a:xfrm>
      </p:grpSpPr>
      <p:sp>
        <p:nvSpPr>
          <p:cNvPr id="1787" name="Google Shape;1787;p27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Steps</a:t>
            </a:r>
            <a:endParaRPr/>
          </a:p>
        </p:txBody>
      </p:sp>
      <p:sp>
        <p:nvSpPr>
          <p:cNvPr id="1788" name="Google Shape;1788;p278"/>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Gather data (</a:t>
            </a:r>
            <a:r>
              <a:rPr i="1" lang="en"/>
              <a:t>lots of it</a:t>
            </a:r>
            <a:r>
              <a:rPr lang="en"/>
              <a:t>)</a:t>
            </a:r>
            <a:endParaRPr/>
          </a:p>
          <a:p>
            <a:pPr indent="-381000" lvl="0" marL="457200" rtl="0" algn="l">
              <a:spcBef>
                <a:spcPts val="1000"/>
              </a:spcBef>
              <a:spcAft>
                <a:spcPts val="0"/>
              </a:spcAft>
              <a:buSzPts val="2400"/>
              <a:buChar char="●"/>
            </a:pPr>
            <a:r>
              <a:rPr lang="en"/>
              <a:t>Train the model</a:t>
            </a:r>
            <a:endParaRPr/>
          </a:p>
          <a:p>
            <a:pPr indent="-381000" lvl="0" marL="457200" rtl="0" algn="l">
              <a:spcBef>
                <a:spcPts val="1200"/>
              </a:spcBef>
              <a:spcAft>
                <a:spcPts val="0"/>
              </a:spcAft>
              <a:buSzPts val="2400"/>
              <a:buChar char="●"/>
            </a:pPr>
            <a:r>
              <a:rPr lang="en"/>
              <a:t>Calculate the accuracy of the model</a:t>
            </a:r>
            <a:endParaRPr/>
          </a:p>
          <a:p>
            <a:pPr indent="-381000" lvl="0" marL="457200" rtl="0" algn="l">
              <a:spcBef>
                <a:spcPts val="1200"/>
              </a:spcBef>
              <a:spcAft>
                <a:spcPts val="0"/>
              </a:spcAft>
              <a:buSzPts val="2400"/>
              <a:buChar char="●"/>
            </a:pPr>
            <a:r>
              <a:rPr lang="en"/>
              <a:t>Use the model</a:t>
            </a:r>
            <a:endParaRPr/>
          </a:p>
          <a:p>
            <a:pPr indent="-381000" lvl="0" marL="457200" rtl="0" algn="l">
              <a:spcBef>
                <a:spcPts val="1200"/>
              </a:spcBef>
              <a:spcAft>
                <a:spcPts val="1200"/>
              </a:spcAft>
              <a:buSzPts val="2400"/>
              <a:buChar char="●"/>
            </a:pPr>
            <a:r>
              <a:rPr lang="en"/>
              <a:t>Repeat to improve the model accuracy</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2" name="Shape 1792"/>
        <p:cNvGrpSpPr/>
        <p:nvPr/>
      </p:nvGrpSpPr>
      <p:grpSpPr>
        <a:xfrm>
          <a:off x="0" y="0"/>
          <a:ext cx="0" cy="0"/>
          <a:chOff x="0" y="0"/>
          <a:chExt cx="0" cy="0"/>
        </a:xfrm>
      </p:grpSpPr>
      <p:sp>
        <p:nvSpPr>
          <p:cNvPr id="1793" name="Google Shape;1793;p27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Gathering ML Data</a:t>
            </a:r>
            <a:endParaRPr/>
          </a:p>
        </p:txBody>
      </p:sp>
      <p:sp>
        <p:nvSpPr>
          <p:cNvPr id="1794" name="Google Shape;1794;p27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A significant amount of data is required to do </a:t>
            </a:r>
            <a:r>
              <a:rPr lang="en"/>
              <a:t>machine</a:t>
            </a:r>
            <a:r>
              <a:rPr lang="en"/>
              <a:t> learning</a:t>
            </a:r>
            <a:endParaRPr/>
          </a:p>
          <a:p>
            <a:pPr indent="-381000" lvl="0" marL="457200" rtl="0" algn="l">
              <a:spcBef>
                <a:spcPts val="1000"/>
              </a:spcBef>
              <a:spcAft>
                <a:spcPts val="0"/>
              </a:spcAft>
              <a:buSzPts val="2400"/>
              <a:buChar char="●"/>
            </a:pPr>
            <a:r>
              <a:rPr lang="en"/>
              <a:t>Based on the data, can we find a problem we can answer?</a:t>
            </a:r>
            <a:endParaRPr/>
          </a:p>
          <a:p>
            <a:pPr indent="-381000" lvl="1" marL="914400" rtl="0" algn="l">
              <a:spcBef>
                <a:spcPts val="0"/>
              </a:spcBef>
              <a:spcAft>
                <a:spcPts val="0"/>
              </a:spcAft>
              <a:buSzPts val="2400"/>
              <a:buChar char="○"/>
            </a:pPr>
            <a:r>
              <a:rPr lang="en"/>
              <a:t>Is a transaction fraudulent?</a:t>
            </a:r>
            <a:endParaRPr/>
          </a:p>
          <a:p>
            <a:pPr indent="-381000" lvl="1" marL="914400" rtl="0" algn="l">
              <a:spcBef>
                <a:spcPts val="0"/>
              </a:spcBef>
              <a:spcAft>
                <a:spcPts val="0"/>
              </a:spcAft>
              <a:buSzPts val="2400"/>
              <a:buChar char="○"/>
            </a:pPr>
            <a:r>
              <a:rPr lang="en"/>
              <a:t>How much should a product cost?</a:t>
            </a:r>
            <a:endParaRPr/>
          </a:p>
          <a:p>
            <a:pPr indent="-381000" lvl="1" marL="914400" rtl="0" algn="l">
              <a:spcBef>
                <a:spcPts val="0"/>
              </a:spcBef>
              <a:spcAft>
                <a:spcPts val="0"/>
              </a:spcAft>
              <a:buSzPts val="2400"/>
              <a:buChar char="○"/>
            </a:pPr>
            <a:r>
              <a:rPr lang="en"/>
              <a:t>Is an email spam?</a:t>
            </a:r>
            <a:endParaRPr/>
          </a:p>
          <a:p>
            <a:pPr indent="-381000" lvl="1" marL="914400" rtl="0" algn="l">
              <a:spcBef>
                <a:spcPts val="0"/>
              </a:spcBef>
              <a:spcAft>
                <a:spcPts val="0"/>
              </a:spcAft>
              <a:buSzPts val="2400"/>
              <a:buChar char="○"/>
            </a:pPr>
            <a:r>
              <a:rPr lang="en"/>
              <a:t>Is there a cat in that picture?</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8" name="Shape 1798"/>
        <p:cNvGrpSpPr/>
        <p:nvPr/>
      </p:nvGrpSpPr>
      <p:grpSpPr>
        <a:xfrm>
          <a:off x="0" y="0"/>
          <a:ext cx="0" cy="0"/>
          <a:chOff x="0" y="0"/>
          <a:chExt cx="0" cy="0"/>
        </a:xfrm>
      </p:grpSpPr>
      <p:sp>
        <p:nvSpPr>
          <p:cNvPr id="1799" name="Google Shape;1799;p28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Targets and Features</a:t>
            </a:r>
            <a:endParaRPr/>
          </a:p>
        </p:txBody>
      </p:sp>
      <p:sp>
        <p:nvSpPr>
          <p:cNvPr id="1800" name="Google Shape;1800;p28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Historical data must have inside it a </a:t>
            </a:r>
            <a:r>
              <a:rPr lang="en"/>
              <a:t>target</a:t>
            </a:r>
            <a:r>
              <a:rPr lang="en"/>
              <a:t> and features</a:t>
            </a:r>
            <a:endParaRPr/>
          </a:p>
          <a:p>
            <a:pPr indent="-381000" lvl="1" marL="914400" rtl="0" algn="l">
              <a:spcBef>
                <a:spcPts val="0"/>
              </a:spcBef>
              <a:spcAft>
                <a:spcPts val="0"/>
              </a:spcAft>
              <a:buSzPts val="2400"/>
              <a:buChar char="○"/>
            </a:pPr>
            <a:r>
              <a:rPr lang="en"/>
              <a:t>The target is what we want to train the computer to predict</a:t>
            </a:r>
            <a:endParaRPr/>
          </a:p>
          <a:p>
            <a:pPr indent="-381000" lvl="1" marL="914400" rtl="0" algn="l">
              <a:spcBef>
                <a:spcPts val="0"/>
              </a:spcBef>
              <a:spcAft>
                <a:spcPts val="0"/>
              </a:spcAft>
              <a:buSzPts val="2400"/>
              <a:buChar char="○"/>
            </a:pPr>
            <a:r>
              <a:rPr lang="en"/>
              <a:t>Features will be the inputs that are used to build the model </a:t>
            </a:r>
            <a:endParaRPr/>
          </a:p>
          <a:p>
            <a:pPr indent="-381000" lvl="0" marL="457200" rtl="0" algn="l">
              <a:spcBef>
                <a:spcPts val="1000"/>
              </a:spcBef>
              <a:spcAft>
                <a:spcPts val="0"/>
              </a:spcAft>
              <a:buSzPts val="2400"/>
              <a:buChar char="●"/>
            </a:pPr>
            <a:r>
              <a:rPr lang="en"/>
              <a:t>For example, if the target is the price of an apartment, square footage might be one feature</a:t>
            </a:r>
            <a:endParaRPr/>
          </a:p>
          <a:p>
            <a:pPr indent="-381000" lvl="0" marL="457200" rtl="0" algn="l">
              <a:spcBef>
                <a:spcPts val="1000"/>
              </a:spcBef>
              <a:spcAft>
                <a:spcPts val="1200"/>
              </a:spcAft>
              <a:buSzPts val="2400"/>
              <a:buChar char="●"/>
            </a:pPr>
            <a:r>
              <a:rPr lang="en"/>
              <a:t>What are other features be that could predict the price of a apartment?</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4" name="Shape 1804"/>
        <p:cNvGrpSpPr/>
        <p:nvPr/>
      </p:nvGrpSpPr>
      <p:grpSpPr>
        <a:xfrm>
          <a:off x="0" y="0"/>
          <a:ext cx="0" cy="0"/>
          <a:chOff x="0" y="0"/>
          <a:chExt cx="0" cy="0"/>
        </a:xfrm>
      </p:grpSpPr>
      <p:sp>
        <p:nvSpPr>
          <p:cNvPr id="1805" name="Google Shape;1805;p28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Tuning</a:t>
            </a:r>
            <a:endParaRPr/>
          </a:p>
        </p:txBody>
      </p:sp>
      <p:sp>
        <p:nvSpPr>
          <p:cNvPr id="1806" name="Google Shape;1806;p28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Feature tuning is the process of analyzing the data to come up with good inputs for training a model</a:t>
            </a:r>
            <a:endParaRPr/>
          </a:p>
          <a:p>
            <a:pPr indent="-381000" lvl="1" marL="914400" rtl="0" algn="l">
              <a:spcBef>
                <a:spcPts val="0"/>
              </a:spcBef>
              <a:spcAft>
                <a:spcPts val="0"/>
              </a:spcAft>
              <a:buSzPts val="2400"/>
              <a:buChar char="○"/>
            </a:pPr>
            <a:r>
              <a:rPr lang="en"/>
              <a:t>Is the feature relevant to the problem?</a:t>
            </a:r>
            <a:endParaRPr/>
          </a:p>
          <a:p>
            <a:pPr indent="-381000" lvl="1" marL="914400" rtl="0" algn="l">
              <a:spcBef>
                <a:spcPts val="0"/>
              </a:spcBef>
              <a:spcAft>
                <a:spcPts val="0"/>
              </a:spcAft>
              <a:buSzPts val="2400"/>
              <a:buChar char="○"/>
            </a:pPr>
            <a:r>
              <a:rPr lang="en"/>
              <a:t>Are there </a:t>
            </a:r>
            <a:r>
              <a:rPr lang="en"/>
              <a:t>anomalies</a:t>
            </a:r>
            <a:r>
              <a:rPr lang="en"/>
              <a:t> or errors in the data?</a:t>
            </a:r>
            <a:endParaRPr/>
          </a:p>
          <a:p>
            <a:pPr indent="-381000" lvl="1" marL="914400" rtl="0" algn="l">
              <a:spcBef>
                <a:spcPts val="0"/>
              </a:spcBef>
              <a:spcAft>
                <a:spcPts val="0"/>
              </a:spcAft>
              <a:buSzPts val="2400"/>
              <a:buChar char="○"/>
            </a:pPr>
            <a:r>
              <a:rPr lang="en"/>
              <a:t>Will the feature be known at run time?</a:t>
            </a:r>
            <a:endParaRPr/>
          </a:p>
          <a:p>
            <a:pPr indent="-381000" lvl="1" marL="914400" rtl="0" algn="l">
              <a:spcBef>
                <a:spcPts val="0"/>
              </a:spcBef>
              <a:spcAft>
                <a:spcPts val="0"/>
              </a:spcAft>
              <a:buSzPts val="2400"/>
              <a:buChar char="○"/>
            </a:pPr>
            <a:r>
              <a:rPr lang="en"/>
              <a:t>Etc.</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Google Shape;1811;p28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Gather Data</a:t>
            </a:r>
            <a:endParaRPr/>
          </a:p>
        </p:txBody>
      </p:sp>
      <p:sp>
        <p:nvSpPr>
          <p:cNvPr id="1812" name="Google Shape;1812;p282"/>
          <p:cNvSpPr txBox="1"/>
          <p:nvPr>
            <p:ph idx="1" type="body"/>
          </p:nvPr>
        </p:nvSpPr>
        <p:spPr>
          <a:xfrm>
            <a:off x="406025" y="1040900"/>
            <a:ext cx="11357100" cy="9738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AutoNum type="arabicPeriod"/>
            </a:pPr>
            <a:r>
              <a:rPr lang="en"/>
              <a:t>Start with some data</a:t>
            </a:r>
            <a:endParaRPr/>
          </a:p>
        </p:txBody>
      </p:sp>
      <p:pic>
        <p:nvPicPr>
          <p:cNvPr id="1813" name="Google Shape;1813;p282"/>
          <p:cNvPicPr preferRelativeResize="0"/>
          <p:nvPr/>
        </p:nvPicPr>
        <p:blipFill>
          <a:blip r:embed="rId3">
            <a:alphaModFix/>
          </a:blip>
          <a:stretch>
            <a:fillRect/>
          </a:stretch>
        </p:blipFill>
        <p:spPr>
          <a:xfrm>
            <a:off x="5766075" y="1542075"/>
            <a:ext cx="5915814" cy="4538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8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Split Data</a:t>
            </a:r>
            <a:endParaRPr/>
          </a:p>
        </p:txBody>
      </p:sp>
      <p:sp>
        <p:nvSpPr>
          <p:cNvPr id="1819" name="Google Shape;1819;p283"/>
          <p:cNvSpPr txBox="1"/>
          <p:nvPr>
            <p:ph idx="1" type="body"/>
          </p:nvPr>
        </p:nvSpPr>
        <p:spPr>
          <a:xfrm>
            <a:off x="406025" y="1040900"/>
            <a:ext cx="5488800" cy="4842900"/>
          </a:xfrm>
          <a:prstGeom prst="rect">
            <a:avLst/>
          </a:prstGeom>
        </p:spPr>
        <p:txBody>
          <a:bodyPr anchorCtr="0" anchor="t" bIns="121875" lIns="121875" spcFirstLastPara="1" rIns="121875" wrap="square" tIns="121875">
            <a:noAutofit/>
          </a:bodyPr>
          <a:lstStyle/>
          <a:p>
            <a:pPr indent="0" lvl="0" marL="0" rtl="0" algn="l">
              <a:spcBef>
                <a:spcPts val="1200"/>
              </a:spcBef>
              <a:spcAft>
                <a:spcPts val="0"/>
              </a:spcAft>
              <a:buNone/>
            </a:pPr>
            <a:r>
              <a:rPr lang="en"/>
              <a:t>2. 	</a:t>
            </a:r>
            <a:r>
              <a:rPr lang="en"/>
              <a:t>Split the data into training and </a:t>
            </a:r>
            <a:br>
              <a:rPr lang="en"/>
            </a:br>
            <a:r>
              <a:rPr lang="en"/>
              <a:t>	test data</a:t>
            </a:r>
            <a:endParaRPr/>
          </a:p>
          <a:p>
            <a:pPr indent="-381000" lvl="1" marL="914400" rtl="0" algn="l">
              <a:spcBef>
                <a:spcPts val="0"/>
              </a:spcBef>
              <a:spcAft>
                <a:spcPts val="0"/>
              </a:spcAft>
              <a:buSzPts val="2400"/>
              <a:buChar char="○"/>
            </a:pPr>
            <a:r>
              <a:rPr lang="en"/>
              <a:t>The model is built with the training data</a:t>
            </a:r>
            <a:endParaRPr/>
          </a:p>
          <a:p>
            <a:pPr indent="-381000" lvl="1" marL="914400" rtl="0" algn="l">
              <a:spcBef>
                <a:spcPts val="0"/>
              </a:spcBef>
              <a:spcAft>
                <a:spcPts val="0"/>
              </a:spcAft>
              <a:buSzPts val="2400"/>
              <a:buChar char="○"/>
            </a:pPr>
            <a:r>
              <a:rPr lang="en"/>
              <a:t>The model is evaluated with the test data</a:t>
            </a:r>
            <a:endParaRPr/>
          </a:p>
        </p:txBody>
      </p:sp>
      <p:pic>
        <p:nvPicPr>
          <p:cNvPr id="1820" name="Google Shape;1820;p283"/>
          <p:cNvPicPr preferRelativeResize="0"/>
          <p:nvPr/>
        </p:nvPicPr>
        <p:blipFill>
          <a:blip r:embed="rId3">
            <a:alphaModFix/>
          </a:blip>
          <a:stretch>
            <a:fillRect/>
          </a:stretch>
        </p:blipFill>
        <p:spPr>
          <a:xfrm>
            <a:off x="5948575" y="1541151"/>
            <a:ext cx="5706075" cy="44988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Google Shape;1825;p28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 the Model</a:t>
            </a:r>
            <a:endParaRPr/>
          </a:p>
        </p:txBody>
      </p:sp>
      <p:sp>
        <p:nvSpPr>
          <p:cNvPr id="1826" name="Google Shape;1826;p284"/>
          <p:cNvSpPr txBox="1"/>
          <p:nvPr>
            <p:ph idx="1" type="body"/>
          </p:nvPr>
        </p:nvSpPr>
        <p:spPr>
          <a:xfrm>
            <a:off x="406025" y="1040900"/>
            <a:ext cx="5488800" cy="4842900"/>
          </a:xfrm>
          <a:prstGeom prst="rect">
            <a:avLst/>
          </a:prstGeom>
        </p:spPr>
        <p:txBody>
          <a:bodyPr anchorCtr="0" anchor="t" bIns="121875" lIns="121875" spcFirstLastPara="1" rIns="121875" wrap="square" tIns="121875">
            <a:noAutofit/>
          </a:bodyPr>
          <a:lstStyle/>
          <a:p>
            <a:pPr indent="0" lvl="0" marL="0" rtl="0" algn="l">
              <a:spcBef>
                <a:spcPts val="1200"/>
              </a:spcBef>
              <a:spcAft>
                <a:spcPts val="0"/>
              </a:spcAft>
              <a:buNone/>
            </a:pPr>
            <a:r>
              <a:rPr lang="en"/>
              <a:t>3</a:t>
            </a:r>
            <a:r>
              <a:rPr lang="en"/>
              <a:t>. 	Draw a line</a:t>
            </a:r>
            <a:endParaRPr/>
          </a:p>
          <a:p>
            <a:pPr indent="-381000" lvl="1" marL="914400" rtl="0" algn="l">
              <a:spcBef>
                <a:spcPts val="0"/>
              </a:spcBef>
              <a:spcAft>
                <a:spcPts val="0"/>
              </a:spcAft>
              <a:buSzPts val="2400"/>
              <a:buChar char="○"/>
            </a:pPr>
            <a:r>
              <a:rPr lang="en"/>
              <a:t>Calculate the accuracy of the line for both the training and test data</a:t>
            </a:r>
            <a:endParaRPr/>
          </a:p>
          <a:p>
            <a:pPr indent="-381000" lvl="1" marL="914400" rtl="0" algn="l">
              <a:spcBef>
                <a:spcPts val="0"/>
              </a:spcBef>
              <a:spcAft>
                <a:spcPts val="0"/>
              </a:spcAft>
              <a:buSzPts val="2400"/>
              <a:buChar char="○"/>
            </a:pPr>
            <a:r>
              <a:rPr lang="en"/>
              <a:t>Draw the line over and over looking for the most accurate line</a:t>
            </a:r>
            <a:endParaRPr/>
          </a:p>
        </p:txBody>
      </p:sp>
      <p:pic>
        <p:nvPicPr>
          <p:cNvPr id="1827" name="Google Shape;1827;p284"/>
          <p:cNvPicPr preferRelativeResize="0"/>
          <p:nvPr/>
        </p:nvPicPr>
        <p:blipFill>
          <a:blip r:embed="rId3">
            <a:alphaModFix/>
          </a:blip>
          <a:stretch>
            <a:fillRect/>
          </a:stretch>
        </p:blipFill>
        <p:spPr>
          <a:xfrm>
            <a:off x="5894825" y="1584442"/>
            <a:ext cx="5988424" cy="450804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96"/>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Types of Data</a:t>
            </a:r>
            <a:endParaRPr/>
          </a:p>
        </p:txBody>
      </p:sp>
      <p:sp>
        <p:nvSpPr>
          <p:cNvPr id="507" name="Google Shape;507;p96"/>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SzPts val="2400"/>
              <a:buChar char="●"/>
            </a:pPr>
            <a:r>
              <a:rPr lang="en" sz="2400"/>
              <a:t>Below, list different types of data you need to store</a:t>
            </a:r>
            <a:endParaRPr sz="24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1" name="Shape 1831"/>
        <p:cNvGrpSpPr/>
        <p:nvPr/>
      </p:nvGrpSpPr>
      <p:grpSpPr>
        <a:xfrm>
          <a:off x="0" y="0"/>
          <a:ext cx="0" cy="0"/>
          <a:chOff x="0" y="0"/>
          <a:chExt cx="0" cy="0"/>
        </a:xfrm>
      </p:grpSpPr>
      <p:sp>
        <p:nvSpPr>
          <p:cNvPr id="1832" name="Google Shape;1832;p28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Calculating the Accuracy of Model (RMSE)</a:t>
            </a:r>
            <a:endParaRPr/>
          </a:p>
        </p:txBody>
      </p:sp>
      <p:sp>
        <p:nvSpPr>
          <p:cNvPr id="1833" name="Google Shape;1833;p285"/>
          <p:cNvSpPr txBox="1"/>
          <p:nvPr>
            <p:ph idx="1" type="body"/>
          </p:nvPr>
        </p:nvSpPr>
        <p:spPr>
          <a:xfrm>
            <a:off x="406023" y="964700"/>
            <a:ext cx="74316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Need to calculate how accurate a line is</a:t>
            </a:r>
            <a:endParaRPr/>
          </a:p>
          <a:p>
            <a:pPr indent="-381000" lvl="0" marL="457200" rtl="0" algn="l">
              <a:spcBef>
                <a:spcPts val="1000"/>
              </a:spcBef>
              <a:spcAft>
                <a:spcPts val="0"/>
              </a:spcAft>
              <a:buSzPts val="2400"/>
              <a:buChar char="●"/>
            </a:pPr>
            <a:r>
              <a:rPr lang="en"/>
              <a:t>Calculate each point’s distance from the line</a:t>
            </a:r>
            <a:endParaRPr/>
          </a:p>
          <a:p>
            <a:pPr indent="-381000" lvl="0" marL="457200" rtl="0" algn="l">
              <a:spcBef>
                <a:spcPts val="1200"/>
              </a:spcBef>
              <a:spcAft>
                <a:spcPts val="0"/>
              </a:spcAft>
              <a:buSzPts val="2400"/>
              <a:buChar char="●"/>
            </a:pPr>
            <a:r>
              <a:rPr lang="en"/>
              <a:t>Some are positive and some are negative, so square them</a:t>
            </a:r>
            <a:endParaRPr/>
          </a:p>
          <a:p>
            <a:pPr indent="-381000" lvl="0" marL="457200" rtl="0" algn="l">
              <a:spcBef>
                <a:spcPts val="1200"/>
              </a:spcBef>
              <a:spcAft>
                <a:spcPts val="0"/>
              </a:spcAft>
              <a:buSzPts val="2400"/>
              <a:buChar char="●"/>
            </a:pPr>
            <a:r>
              <a:rPr lang="en"/>
              <a:t>Sum the squares</a:t>
            </a:r>
            <a:endParaRPr/>
          </a:p>
          <a:p>
            <a:pPr indent="-381000" lvl="0" marL="457200" rtl="0" algn="l">
              <a:spcBef>
                <a:spcPts val="1200"/>
              </a:spcBef>
              <a:spcAft>
                <a:spcPts val="0"/>
              </a:spcAft>
              <a:buSzPts val="2400"/>
              <a:buChar char="●"/>
            </a:pPr>
            <a:r>
              <a:rPr lang="en"/>
              <a:t>Divide by the number of points </a:t>
            </a:r>
            <a:endParaRPr/>
          </a:p>
          <a:p>
            <a:pPr indent="-381000" lvl="1" marL="914400" rtl="0" algn="l">
              <a:spcBef>
                <a:spcPts val="0"/>
              </a:spcBef>
              <a:spcAft>
                <a:spcPts val="0"/>
              </a:spcAft>
              <a:buSzPts val="2400"/>
              <a:buChar char="○"/>
            </a:pPr>
            <a:r>
              <a:rPr lang="en"/>
              <a:t>This gives the Mean Squared Error (MSE)</a:t>
            </a:r>
            <a:endParaRPr/>
          </a:p>
          <a:p>
            <a:pPr indent="-381000" lvl="0" marL="457200" rtl="0" algn="l">
              <a:spcBef>
                <a:spcPts val="1000"/>
              </a:spcBef>
              <a:spcAft>
                <a:spcPts val="0"/>
              </a:spcAft>
              <a:buSzPts val="2400"/>
              <a:buChar char="●"/>
            </a:pPr>
            <a:r>
              <a:rPr lang="en"/>
              <a:t>Take the square root of the MSE (</a:t>
            </a:r>
            <a:r>
              <a:rPr i="1" lang="en"/>
              <a:t>because the errors were all squared</a:t>
            </a:r>
            <a:r>
              <a:rPr lang="en"/>
              <a:t>)</a:t>
            </a:r>
            <a:endParaRPr/>
          </a:p>
          <a:p>
            <a:pPr indent="-381000" lvl="0" marL="457200" rtl="0" algn="l">
              <a:spcBef>
                <a:spcPts val="1000"/>
              </a:spcBef>
              <a:spcAft>
                <a:spcPts val="1200"/>
              </a:spcAft>
              <a:buSzPts val="2400"/>
              <a:buChar char="●"/>
            </a:pPr>
            <a:r>
              <a:rPr lang="en"/>
              <a:t>This gives Root Mean Squared Error (RMSE)</a:t>
            </a:r>
            <a:endParaRPr/>
          </a:p>
        </p:txBody>
      </p:sp>
      <p:pic>
        <p:nvPicPr>
          <p:cNvPr id="1834" name="Google Shape;1834;p285"/>
          <p:cNvPicPr preferRelativeResize="0"/>
          <p:nvPr/>
        </p:nvPicPr>
        <p:blipFill>
          <a:blip r:embed="rId3">
            <a:alphaModFix/>
          </a:blip>
          <a:stretch>
            <a:fillRect/>
          </a:stretch>
        </p:blipFill>
        <p:spPr>
          <a:xfrm>
            <a:off x="7731900" y="3024750"/>
            <a:ext cx="4075150" cy="30677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28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Gradient Descent</a:t>
            </a:r>
            <a:endParaRPr/>
          </a:p>
        </p:txBody>
      </p:sp>
      <p:sp>
        <p:nvSpPr>
          <p:cNvPr id="1840" name="Google Shape;1840;p286"/>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Technique is to find a line with the best fit</a:t>
            </a:r>
            <a:endParaRPr/>
          </a:p>
          <a:p>
            <a:pPr indent="-381000" lvl="0" marL="457200" rtl="0" algn="l">
              <a:spcBef>
                <a:spcPts val="1000"/>
              </a:spcBef>
              <a:spcAft>
                <a:spcPts val="0"/>
              </a:spcAft>
              <a:buSzPts val="2400"/>
              <a:buChar char="●"/>
            </a:pPr>
            <a:r>
              <a:rPr lang="en"/>
              <a:t>Keep moving the line slightly in one direction or the other</a:t>
            </a:r>
            <a:endParaRPr/>
          </a:p>
          <a:p>
            <a:pPr indent="-381000" lvl="1" marL="914400" rtl="0" algn="l">
              <a:spcBef>
                <a:spcPts val="0"/>
              </a:spcBef>
              <a:spcAft>
                <a:spcPts val="0"/>
              </a:spcAft>
              <a:buSzPts val="2400"/>
              <a:buChar char="○"/>
            </a:pPr>
            <a:r>
              <a:rPr lang="en"/>
              <a:t>With each move, calculate the RMSE</a:t>
            </a:r>
            <a:endParaRPr/>
          </a:p>
          <a:p>
            <a:pPr indent="-381000" lvl="1" marL="914400" rtl="0" algn="l">
              <a:spcBef>
                <a:spcPts val="0"/>
              </a:spcBef>
              <a:spcAft>
                <a:spcPts val="0"/>
              </a:spcAft>
              <a:buSzPts val="2400"/>
              <a:buChar char="○"/>
            </a:pPr>
            <a:r>
              <a:rPr lang="en"/>
              <a:t>If the RMSE goes down, move a little more in the same direction</a:t>
            </a:r>
            <a:endParaRPr/>
          </a:p>
          <a:p>
            <a:pPr indent="-381000" lvl="1" marL="914400" rtl="0" algn="l">
              <a:spcBef>
                <a:spcPts val="0"/>
              </a:spcBef>
              <a:spcAft>
                <a:spcPts val="0"/>
              </a:spcAft>
              <a:buSzPts val="2400"/>
              <a:buChar char="○"/>
            </a:pPr>
            <a:r>
              <a:rPr lang="en"/>
              <a:t>If the RMSE goes up, move a little in the other direction</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4" name="Shape 1844"/>
        <p:cNvGrpSpPr/>
        <p:nvPr/>
      </p:nvGrpSpPr>
      <p:grpSpPr>
        <a:xfrm>
          <a:off x="0" y="0"/>
          <a:ext cx="0" cy="0"/>
          <a:chOff x="0" y="0"/>
          <a:chExt cx="0" cy="0"/>
        </a:xfrm>
      </p:grpSpPr>
      <p:sp>
        <p:nvSpPr>
          <p:cNvPr id="1845" name="Google Shape;1845;p28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Weighing the Features</a:t>
            </a:r>
            <a:endParaRPr/>
          </a:p>
        </p:txBody>
      </p:sp>
      <p:sp>
        <p:nvSpPr>
          <p:cNvPr id="1846" name="Google Shape;1846;p287"/>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Each feature has an optimal line that fits the target</a:t>
            </a:r>
            <a:endParaRPr/>
          </a:p>
          <a:p>
            <a:pPr indent="-381000" lvl="0" marL="457200" rtl="0" algn="l">
              <a:spcBef>
                <a:spcPts val="1000"/>
              </a:spcBef>
              <a:spcAft>
                <a:spcPts val="0"/>
              </a:spcAft>
              <a:buSzPts val="2400"/>
              <a:buChar char="●"/>
            </a:pPr>
            <a:r>
              <a:rPr lang="en"/>
              <a:t>Different features can be given different weights</a:t>
            </a:r>
            <a:endParaRPr/>
          </a:p>
          <a:p>
            <a:pPr indent="-381000" lvl="1" marL="914400" rtl="0" algn="l">
              <a:spcBef>
                <a:spcPts val="0"/>
              </a:spcBef>
              <a:spcAft>
                <a:spcPts val="0"/>
              </a:spcAft>
              <a:buSzPts val="2400"/>
              <a:buChar char="○"/>
            </a:pPr>
            <a:r>
              <a:rPr lang="en"/>
              <a:t>Some features are more important than others</a:t>
            </a:r>
            <a:endParaRPr/>
          </a:p>
          <a:p>
            <a:pPr indent="-381000" lvl="1" marL="914400" rtl="0" algn="l">
              <a:spcBef>
                <a:spcPts val="0"/>
              </a:spcBef>
              <a:spcAft>
                <a:spcPts val="0"/>
              </a:spcAft>
              <a:buSzPts val="2400"/>
              <a:buChar char="○"/>
            </a:pPr>
            <a:r>
              <a:rPr lang="en"/>
              <a:t>The sum of the weighted features gives the </a:t>
            </a:r>
            <a:r>
              <a:rPr lang="en"/>
              <a:t>prediction</a:t>
            </a:r>
            <a:endParaRPr/>
          </a:p>
          <a:p>
            <a:pPr indent="-381000" lvl="0" marL="457200" rtl="0" algn="l">
              <a:spcBef>
                <a:spcPts val="1000"/>
              </a:spcBef>
              <a:spcAft>
                <a:spcPts val="0"/>
              </a:spcAft>
              <a:buSzPts val="2400"/>
              <a:buChar char="●"/>
            </a:pPr>
            <a:r>
              <a:rPr lang="en"/>
              <a:t>There are a huge number of calculations required to build the model</a:t>
            </a:r>
            <a:endParaRPr/>
          </a:p>
          <a:p>
            <a:pPr indent="-381000" lvl="1" marL="914400" rtl="0" algn="l">
              <a:spcBef>
                <a:spcPts val="0"/>
              </a:spcBef>
              <a:spcAft>
                <a:spcPts val="0"/>
              </a:spcAft>
              <a:buSzPts val="2400"/>
              <a:buChar char="○"/>
            </a:pPr>
            <a:r>
              <a:rPr lang="en"/>
              <a:t>That’s where the computer comes in!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0" name="Shape 1850"/>
        <p:cNvGrpSpPr/>
        <p:nvPr/>
      </p:nvGrpSpPr>
      <p:grpSpPr>
        <a:xfrm>
          <a:off x="0" y="0"/>
          <a:ext cx="0" cy="0"/>
          <a:chOff x="0" y="0"/>
          <a:chExt cx="0" cy="0"/>
        </a:xfrm>
      </p:grpSpPr>
      <p:sp>
        <p:nvSpPr>
          <p:cNvPr id="1851" name="Google Shape;1851;p28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pic>
        <p:nvPicPr>
          <p:cNvPr id="1852" name="Google Shape;1852;p288"/>
          <p:cNvPicPr preferRelativeResize="0"/>
          <p:nvPr/>
        </p:nvPicPr>
        <p:blipFill>
          <a:blip r:embed="rId3">
            <a:alphaModFix/>
          </a:blip>
          <a:stretch>
            <a:fillRect/>
          </a:stretch>
        </p:blipFill>
        <p:spPr>
          <a:xfrm>
            <a:off x="3072775" y="2490045"/>
            <a:ext cx="581025" cy="533400"/>
          </a:xfrm>
          <a:prstGeom prst="rect">
            <a:avLst/>
          </a:prstGeom>
          <a:noFill/>
          <a:ln>
            <a:noFill/>
          </a:ln>
        </p:spPr>
      </p:pic>
      <p:sp>
        <p:nvSpPr>
          <p:cNvPr id="1853" name="Google Shape;1853;p288"/>
          <p:cNvSpPr txBox="1"/>
          <p:nvPr>
            <p:ph idx="1" type="body"/>
          </p:nvPr>
        </p:nvSpPr>
        <p:spPr>
          <a:xfrm>
            <a:off x="3653800" y="1491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Machine Learning Overview</a:t>
            </a:r>
            <a:endParaRPr sz="2800"/>
          </a:p>
          <a:p>
            <a:pPr indent="0" lvl="1" marL="0" rtl="0" algn="l">
              <a:lnSpc>
                <a:spcPct val="150000"/>
              </a:lnSpc>
              <a:spcBef>
                <a:spcPts val="1200"/>
              </a:spcBef>
              <a:spcAft>
                <a:spcPts val="0"/>
              </a:spcAft>
              <a:buClr>
                <a:schemeClr val="dk1"/>
              </a:buClr>
              <a:buFont typeface="Arial"/>
              <a:buNone/>
            </a:pPr>
            <a:r>
              <a:rPr b="1" lang="en" sz="2800"/>
              <a:t>Machine Learning Algorithms</a:t>
            </a:r>
            <a:endParaRPr b="1" sz="2800"/>
          </a:p>
          <a:p>
            <a:pPr indent="0" lvl="1" marL="0" rtl="0" algn="l">
              <a:lnSpc>
                <a:spcPct val="150000"/>
              </a:lnSpc>
              <a:spcBef>
                <a:spcPts val="1200"/>
              </a:spcBef>
              <a:spcAft>
                <a:spcPts val="0"/>
              </a:spcAft>
              <a:buClr>
                <a:schemeClr val="dk1"/>
              </a:buClr>
              <a:buFont typeface="Arial"/>
              <a:buNone/>
            </a:pPr>
            <a:r>
              <a:rPr lang="en" sz="2800"/>
              <a:t>TensorFlow</a:t>
            </a:r>
            <a:endParaRPr sz="2800"/>
          </a:p>
          <a:p>
            <a:pPr indent="0" lvl="1" marL="0" rtl="0" algn="l">
              <a:lnSpc>
                <a:spcPct val="150000"/>
              </a:lnSpc>
              <a:spcBef>
                <a:spcPts val="1200"/>
              </a:spcBef>
              <a:spcAft>
                <a:spcPts val="0"/>
              </a:spcAft>
              <a:buClr>
                <a:schemeClr val="dk1"/>
              </a:buClr>
              <a:buFont typeface="Arial"/>
              <a:buNone/>
            </a:pPr>
            <a:r>
              <a:rPr lang="en" sz="2800"/>
              <a:t>Cloud MLE</a:t>
            </a:r>
            <a:endParaRPr sz="2800"/>
          </a:p>
          <a:p>
            <a:pPr indent="0" lvl="1" marL="0" rtl="0" algn="l">
              <a:lnSpc>
                <a:spcPct val="150000"/>
              </a:lnSpc>
              <a:spcBef>
                <a:spcPts val="1200"/>
              </a:spcBef>
              <a:spcAft>
                <a:spcPts val="0"/>
              </a:spcAft>
              <a:buClr>
                <a:schemeClr val="dk1"/>
              </a:buClr>
              <a:buFont typeface="Arial"/>
              <a:buNone/>
            </a:pPr>
            <a:r>
              <a:rPr lang="en" sz="2800"/>
              <a:t>Pre-Built ML Models</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7" name="Shape 1857"/>
        <p:cNvGrpSpPr/>
        <p:nvPr/>
      </p:nvGrpSpPr>
      <p:grpSpPr>
        <a:xfrm>
          <a:off x="0" y="0"/>
          <a:ext cx="0" cy="0"/>
          <a:chOff x="0" y="0"/>
          <a:chExt cx="0" cy="0"/>
        </a:xfrm>
      </p:grpSpPr>
      <p:sp>
        <p:nvSpPr>
          <p:cNvPr id="1858" name="Google Shape;1858;p28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
        <p:nvSpPr>
          <p:cNvPr id="1859" name="Google Shape;1859;p28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Used to predict a value along a curve</a:t>
            </a:r>
            <a:endParaRPr/>
          </a:p>
          <a:p>
            <a:pPr indent="-381000" lvl="1" marL="914400" rtl="0" algn="l">
              <a:spcBef>
                <a:spcPts val="0"/>
              </a:spcBef>
              <a:spcAft>
                <a:spcPts val="0"/>
              </a:spcAft>
              <a:buSzPts val="2400"/>
              <a:buChar char="○"/>
            </a:pPr>
            <a:r>
              <a:rPr lang="en"/>
              <a:t>The apartment rental price example is linear regression</a:t>
            </a:r>
            <a:endParaRPr/>
          </a:p>
          <a:p>
            <a:pPr indent="-381000" lvl="0" marL="457200" rtl="0" algn="l">
              <a:spcBef>
                <a:spcPts val="1000"/>
              </a:spcBef>
              <a:spcAft>
                <a:spcPts val="1200"/>
              </a:spcAft>
              <a:buSzPts val="2400"/>
              <a:buChar char="●"/>
            </a:pPr>
            <a:r>
              <a:rPr lang="en"/>
              <a:t>What are </a:t>
            </a:r>
            <a:r>
              <a:rPr lang="en"/>
              <a:t>other</a:t>
            </a:r>
            <a:r>
              <a:rPr lang="en"/>
              <a:t> examples of linear regression?</a:t>
            </a:r>
            <a:endParaRPr/>
          </a:p>
        </p:txBody>
      </p:sp>
      <p:pic>
        <p:nvPicPr>
          <p:cNvPr id="1860" name="Google Shape;1860;p289"/>
          <p:cNvPicPr preferRelativeResize="0"/>
          <p:nvPr/>
        </p:nvPicPr>
        <p:blipFill>
          <a:blip r:embed="rId3">
            <a:alphaModFix/>
          </a:blip>
          <a:stretch>
            <a:fillRect/>
          </a:stretch>
        </p:blipFill>
        <p:spPr>
          <a:xfrm>
            <a:off x="3795787" y="2777626"/>
            <a:ext cx="4596477" cy="346017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4" name="Shape 1864"/>
        <p:cNvGrpSpPr/>
        <p:nvPr/>
      </p:nvGrpSpPr>
      <p:grpSpPr>
        <a:xfrm>
          <a:off x="0" y="0"/>
          <a:ext cx="0" cy="0"/>
          <a:chOff x="0" y="0"/>
          <a:chExt cx="0" cy="0"/>
        </a:xfrm>
      </p:grpSpPr>
      <p:sp>
        <p:nvSpPr>
          <p:cNvPr id="1865" name="Google Shape;1865;p29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Classification</a:t>
            </a:r>
            <a:endParaRPr/>
          </a:p>
        </p:txBody>
      </p:sp>
      <p:sp>
        <p:nvSpPr>
          <p:cNvPr id="1866" name="Google Shape;1866;p290"/>
          <p:cNvSpPr txBox="1"/>
          <p:nvPr>
            <p:ph idx="1" type="body"/>
          </p:nvPr>
        </p:nvSpPr>
        <p:spPr>
          <a:xfrm>
            <a:off x="415475" y="950475"/>
            <a:ext cx="11148600" cy="32436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Used to predict whether the target is one of a finite number of values</a:t>
            </a:r>
            <a:endParaRPr/>
          </a:p>
          <a:p>
            <a:pPr indent="-381000" lvl="1" marL="914400" rtl="0" algn="l">
              <a:spcBef>
                <a:spcPts val="0"/>
              </a:spcBef>
              <a:spcAft>
                <a:spcPts val="0"/>
              </a:spcAft>
              <a:buSzPts val="2400"/>
              <a:buChar char="○"/>
            </a:pPr>
            <a:r>
              <a:rPr lang="en"/>
              <a:t>Spam or not spam</a:t>
            </a:r>
            <a:endParaRPr/>
          </a:p>
          <a:p>
            <a:pPr indent="-381000" lvl="1" marL="914400" rtl="0" algn="l">
              <a:spcBef>
                <a:spcPts val="0"/>
              </a:spcBef>
              <a:spcAft>
                <a:spcPts val="0"/>
              </a:spcAft>
              <a:buSzPts val="2400"/>
              <a:buChar char="○"/>
            </a:pPr>
            <a:r>
              <a:rPr lang="en"/>
              <a:t>Positive or negative comment</a:t>
            </a:r>
            <a:endParaRPr/>
          </a:p>
          <a:p>
            <a:pPr indent="-381000" lvl="1" marL="914400" rtl="0" algn="l">
              <a:spcBef>
                <a:spcPts val="0"/>
              </a:spcBef>
              <a:spcAft>
                <a:spcPts val="0"/>
              </a:spcAft>
              <a:buSzPts val="2400"/>
              <a:buChar char="○"/>
            </a:pPr>
            <a:r>
              <a:rPr lang="en"/>
              <a:t>What is in the photo</a:t>
            </a:r>
            <a:endParaRPr/>
          </a:p>
        </p:txBody>
      </p:sp>
      <p:grpSp>
        <p:nvGrpSpPr>
          <p:cNvPr id="1867" name="Google Shape;1867;p290"/>
          <p:cNvGrpSpPr/>
          <p:nvPr/>
        </p:nvGrpSpPr>
        <p:grpSpPr>
          <a:xfrm>
            <a:off x="3805995" y="3098958"/>
            <a:ext cx="4576061" cy="3057051"/>
            <a:chOff x="3102325" y="2652425"/>
            <a:chExt cx="4284300" cy="3150300"/>
          </a:xfrm>
        </p:grpSpPr>
        <p:sp>
          <p:nvSpPr>
            <p:cNvPr id="1868" name="Google Shape;1868;p290"/>
            <p:cNvSpPr/>
            <p:nvPr/>
          </p:nvSpPr>
          <p:spPr>
            <a:xfrm>
              <a:off x="3102325" y="2652425"/>
              <a:ext cx="4284300" cy="31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90"/>
            <p:cNvSpPr/>
            <p:nvPr/>
          </p:nvSpPr>
          <p:spPr>
            <a:xfrm>
              <a:off x="3428525" y="31921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90"/>
            <p:cNvSpPr/>
            <p:nvPr/>
          </p:nvSpPr>
          <p:spPr>
            <a:xfrm>
              <a:off x="3598025" y="36493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90"/>
            <p:cNvSpPr/>
            <p:nvPr/>
          </p:nvSpPr>
          <p:spPr>
            <a:xfrm>
              <a:off x="3885725" y="30721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90"/>
            <p:cNvSpPr/>
            <p:nvPr/>
          </p:nvSpPr>
          <p:spPr>
            <a:xfrm>
              <a:off x="4038125" y="34369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90"/>
            <p:cNvSpPr/>
            <p:nvPr/>
          </p:nvSpPr>
          <p:spPr>
            <a:xfrm>
              <a:off x="4342925" y="31921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90"/>
            <p:cNvSpPr/>
            <p:nvPr/>
          </p:nvSpPr>
          <p:spPr>
            <a:xfrm>
              <a:off x="4478225" y="36493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90"/>
            <p:cNvSpPr/>
            <p:nvPr/>
          </p:nvSpPr>
          <p:spPr>
            <a:xfrm>
              <a:off x="3598025" y="41065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90"/>
            <p:cNvSpPr/>
            <p:nvPr/>
          </p:nvSpPr>
          <p:spPr>
            <a:xfrm>
              <a:off x="4173425" y="38017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90"/>
            <p:cNvSpPr/>
            <p:nvPr/>
          </p:nvSpPr>
          <p:spPr>
            <a:xfrm>
              <a:off x="4765925" y="34369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90"/>
            <p:cNvSpPr/>
            <p:nvPr/>
          </p:nvSpPr>
          <p:spPr>
            <a:xfrm>
              <a:off x="5257700" y="36493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90"/>
            <p:cNvSpPr/>
            <p:nvPr/>
          </p:nvSpPr>
          <p:spPr>
            <a:xfrm>
              <a:off x="4630625" y="4279350"/>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90"/>
            <p:cNvSpPr/>
            <p:nvPr/>
          </p:nvSpPr>
          <p:spPr>
            <a:xfrm>
              <a:off x="4038125" y="4411325"/>
              <a:ext cx="287700" cy="272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90"/>
            <p:cNvSpPr/>
            <p:nvPr/>
          </p:nvSpPr>
          <p:spPr>
            <a:xfrm rot="7356792">
              <a:off x="6456172" y="3969143"/>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90"/>
            <p:cNvSpPr/>
            <p:nvPr/>
          </p:nvSpPr>
          <p:spPr>
            <a:xfrm rot="7356792">
              <a:off x="5979659" y="3865715"/>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90"/>
            <p:cNvSpPr/>
            <p:nvPr/>
          </p:nvSpPr>
          <p:spPr>
            <a:xfrm rot="7356792">
              <a:off x="6311037" y="4418996"/>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90"/>
            <p:cNvSpPr/>
            <p:nvPr/>
          </p:nvSpPr>
          <p:spPr>
            <a:xfrm rot="7356792">
              <a:off x="5921587" y="4350926"/>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90"/>
            <p:cNvSpPr/>
            <p:nvPr/>
          </p:nvSpPr>
          <p:spPr>
            <a:xfrm rot="7356792">
              <a:off x="5963686" y="4739587"/>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90"/>
            <p:cNvSpPr/>
            <p:nvPr/>
          </p:nvSpPr>
          <p:spPr>
            <a:xfrm rot="7356792">
              <a:off x="5505593" y="4607344"/>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90"/>
            <p:cNvSpPr/>
            <p:nvPr/>
          </p:nvSpPr>
          <p:spPr>
            <a:xfrm rot="7356792">
              <a:off x="5594436" y="3619472"/>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90"/>
            <p:cNvSpPr/>
            <p:nvPr/>
          </p:nvSpPr>
          <p:spPr>
            <a:xfrm rot="7356792">
              <a:off x="5541347" y="4268448"/>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90"/>
            <p:cNvSpPr/>
            <p:nvPr/>
          </p:nvSpPr>
          <p:spPr>
            <a:xfrm rot="7356792">
              <a:off x="5529602" y="4964147"/>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90"/>
            <p:cNvSpPr/>
            <p:nvPr/>
          </p:nvSpPr>
          <p:spPr>
            <a:xfrm rot="7356792">
              <a:off x="5047476" y="4739580"/>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90"/>
            <p:cNvSpPr/>
            <p:nvPr/>
          </p:nvSpPr>
          <p:spPr>
            <a:xfrm rot="7356792">
              <a:off x="4892672" y="4396427"/>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90"/>
            <p:cNvSpPr/>
            <p:nvPr/>
          </p:nvSpPr>
          <p:spPr>
            <a:xfrm rot="7356792">
              <a:off x="5100588" y="3826125"/>
              <a:ext cx="287774" cy="272381"/>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3" name="Google Shape;1893;p290"/>
            <p:cNvCxnSpPr/>
            <p:nvPr/>
          </p:nvCxnSpPr>
          <p:spPr>
            <a:xfrm flipH="1" rot="10800000">
              <a:off x="3743775" y="2786750"/>
              <a:ext cx="2890800" cy="278730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7" name="Shape 1897"/>
        <p:cNvGrpSpPr/>
        <p:nvPr/>
      </p:nvGrpSpPr>
      <p:grpSpPr>
        <a:xfrm>
          <a:off x="0" y="0"/>
          <a:ext cx="0" cy="0"/>
          <a:chOff x="0" y="0"/>
          <a:chExt cx="0" cy="0"/>
        </a:xfrm>
      </p:grpSpPr>
      <p:sp>
        <p:nvSpPr>
          <p:cNvPr id="1898" name="Google Shape;1898;p29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Neural Networks</a:t>
            </a:r>
            <a:endParaRPr/>
          </a:p>
        </p:txBody>
      </p:sp>
      <p:sp>
        <p:nvSpPr>
          <p:cNvPr id="1899" name="Google Shape;1899;p29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Neural</a:t>
            </a:r>
            <a:r>
              <a:rPr lang="en"/>
              <a:t> networks consist of a collection of decision points</a:t>
            </a:r>
            <a:endParaRPr/>
          </a:p>
          <a:p>
            <a:pPr indent="-381000" lvl="1" marL="914400" rtl="0" algn="l">
              <a:spcBef>
                <a:spcPts val="0"/>
              </a:spcBef>
              <a:spcAft>
                <a:spcPts val="0"/>
              </a:spcAft>
              <a:buSzPts val="2400"/>
              <a:buChar char="○"/>
            </a:pPr>
            <a:r>
              <a:rPr lang="en"/>
              <a:t>Each decision is called a neuron</a:t>
            </a:r>
            <a:endParaRPr/>
          </a:p>
          <a:p>
            <a:pPr indent="-381000" lvl="1" marL="914400" rtl="0" algn="l">
              <a:spcBef>
                <a:spcPts val="0"/>
              </a:spcBef>
              <a:spcAft>
                <a:spcPts val="0"/>
              </a:spcAft>
              <a:buSzPts val="2400"/>
              <a:buChar char="○"/>
            </a:pPr>
            <a:r>
              <a:rPr lang="en"/>
              <a:t>Neuron are grouped into layers</a:t>
            </a:r>
            <a:endParaRPr/>
          </a:p>
          <a:p>
            <a:pPr indent="-381000" lvl="0" marL="457200" rtl="0" algn="l">
              <a:spcBef>
                <a:spcPts val="1000"/>
              </a:spcBef>
              <a:spcAft>
                <a:spcPts val="0"/>
              </a:spcAft>
              <a:buSzPts val="2400"/>
              <a:buChar char="●"/>
            </a:pPr>
            <a:r>
              <a:rPr lang="en"/>
              <a:t>The data passes from layer to layer</a:t>
            </a:r>
            <a:endParaRPr/>
          </a:p>
          <a:p>
            <a:pPr indent="-381000" lvl="1" marL="914400" rtl="0" algn="l">
              <a:spcBef>
                <a:spcPts val="0"/>
              </a:spcBef>
              <a:spcAft>
                <a:spcPts val="0"/>
              </a:spcAft>
              <a:buSzPts val="2400"/>
              <a:buChar char="○"/>
            </a:pPr>
            <a:r>
              <a:rPr lang="en"/>
              <a:t>Each neuron makes one decision</a:t>
            </a:r>
            <a:endParaRPr/>
          </a:p>
          <a:p>
            <a:pPr indent="-381000" lvl="1" marL="914400" rtl="0" algn="l">
              <a:spcBef>
                <a:spcPts val="0"/>
              </a:spcBef>
              <a:spcAft>
                <a:spcPts val="0"/>
              </a:spcAft>
              <a:buSzPts val="2400"/>
              <a:buChar char="○"/>
            </a:pPr>
            <a:r>
              <a:rPr lang="en"/>
              <a:t>The model assigns weights each neuron</a:t>
            </a:r>
            <a:endParaRPr/>
          </a:p>
          <a:p>
            <a:pPr indent="-381000" lvl="0" marL="457200" rtl="0" algn="l">
              <a:spcBef>
                <a:spcPts val="1000"/>
              </a:spcBef>
              <a:spcAft>
                <a:spcPts val="0"/>
              </a:spcAft>
              <a:buSzPts val="2400"/>
              <a:buChar char="●"/>
            </a:pPr>
            <a:r>
              <a:rPr lang="en"/>
              <a:t>Complex models can have huge numbers of layers and neurons</a:t>
            </a:r>
            <a:endParaRPr/>
          </a:p>
          <a:p>
            <a:pPr indent="-381000" lvl="0" marL="457200" rtl="0" algn="l">
              <a:spcBef>
                <a:spcPts val="1200"/>
              </a:spcBef>
              <a:spcAft>
                <a:spcPts val="1200"/>
              </a:spcAft>
              <a:buSzPts val="2400"/>
              <a:buChar char="●"/>
            </a:pPr>
            <a:r>
              <a:rPr lang="en"/>
              <a:t>Training is used to adjust each neuron and assign the weights</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3" name="Shape 1903"/>
        <p:cNvGrpSpPr/>
        <p:nvPr/>
      </p:nvGrpSpPr>
      <p:grpSpPr>
        <a:xfrm>
          <a:off x="0" y="0"/>
          <a:ext cx="0" cy="0"/>
          <a:chOff x="0" y="0"/>
          <a:chExt cx="0" cy="0"/>
        </a:xfrm>
      </p:grpSpPr>
      <p:sp>
        <p:nvSpPr>
          <p:cNvPr id="1904" name="Google Shape;1904;p292"/>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Neural Networks</a:t>
            </a:r>
            <a:endParaRPr/>
          </a:p>
        </p:txBody>
      </p:sp>
      <p:sp>
        <p:nvSpPr>
          <p:cNvPr id="1905" name="Google Shape;1905;p292"/>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Go to </a:t>
            </a:r>
            <a:r>
              <a:rPr lang="en" u="sng">
                <a:solidFill>
                  <a:schemeClr val="hlink"/>
                </a:solidFill>
                <a:hlinkClick r:id="rId3"/>
              </a:rPr>
              <a:t>http://playground.tensorflow.org/</a:t>
            </a:r>
            <a:endParaRPr/>
          </a:p>
          <a:p>
            <a:pPr indent="0" lvl="0" marL="0" rtl="0" algn="l">
              <a:spcBef>
                <a:spcPts val="1200"/>
              </a:spcBef>
              <a:spcAft>
                <a:spcPts val="1200"/>
              </a:spcAft>
              <a:buNone/>
            </a:pPr>
            <a:r>
              <a:t/>
            </a:r>
            <a:endParaRPr/>
          </a:p>
        </p:txBody>
      </p:sp>
      <p:pic>
        <p:nvPicPr>
          <p:cNvPr id="1906" name="Google Shape;1906;p292"/>
          <p:cNvPicPr preferRelativeResize="0"/>
          <p:nvPr/>
        </p:nvPicPr>
        <p:blipFill>
          <a:blip r:embed="rId4">
            <a:alphaModFix/>
          </a:blip>
          <a:stretch>
            <a:fillRect/>
          </a:stretch>
        </p:blipFill>
        <p:spPr>
          <a:xfrm>
            <a:off x="1999113" y="1894825"/>
            <a:ext cx="8189824" cy="42200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0" name="Shape 1910"/>
        <p:cNvGrpSpPr/>
        <p:nvPr/>
      </p:nvGrpSpPr>
      <p:grpSpPr>
        <a:xfrm>
          <a:off x="0" y="0"/>
          <a:ext cx="0" cy="0"/>
          <a:chOff x="0" y="0"/>
          <a:chExt cx="0" cy="0"/>
        </a:xfrm>
      </p:grpSpPr>
      <p:sp>
        <p:nvSpPr>
          <p:cNvPr id="1911" name="Google Shape;1911;p29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pic>
        <p:nvPicPr>
          <p:cNvPr id="1912" name="Google Shape;1912;p293"/>
          <p:cNvPicPr preferRelativeResize="0"/>
          <p:nvPr/>
        </p:nvPicPr>
        <p:blipFill>
          <a:blip r:embed="rId3">
            <a:alphaModFix/>
          </a:blip>
          <a:stretch>
            <a:fillRect/>
          </a:stretch>
        </p:blipFill>
        <p:spPr>
          <a:xfrm>
            <a:off x="3072775" y="3289310"/>
            <a:ext cx="581025" cy="533400"/>
          </a:xfrm>
          <a:prstGeom prst="rect">
            <a:avLst/>
          </a:prstGeom>
          <a:noFill/>
          <a:ln>
            <a:noFill/>
          </a:ln>
        </p:spPr>
      </p:pic>
      <p:sp>
        <p:nvSpPr>
          <p:cNvPr id="1913" name="Google Shape;1913;p293"/>
          <p:cNvSpPr txBox="1"/>
          <p:nvPr>
            <p:ph idx="1" type="body"/>
          </p:nvPr>
        </p:nvSpPr>
        <p:spPr>
          <a:xfrm>
            <a:off x="3653800" y="1491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Machine Learning Overview</a:t>
            </a:r>
            <a:endParaRPr sz="2800"/>
          </a:p>
          <a:p>
            <a:pPr indent="0" lvl="1" marL="0" rtl="0" algn="l">
              <a:lnSpc>
                <a:spcPct val="150000"/>
              </a:lnSpc>
              <a:spcBef>
                <a:spcPts val="1200"/>
              </a:spcBef>
              <a:spcAft>
                <a:spcPts val="0"/>
              </a:spcAft>
              <a:buClr>
                <a:schemeClr val="dk1"/>
              </a:buClr>
              <a:buFont typeface="Arial"/>
              <a:buNone/>
            </a:pPr>
            <a:r>
              <a:rPr lang="en" sz="2800"/>
              <a:t>Machine Learning Algorithms</a:t>
            </a:r>
            <a:endParaRPr sz="2800"/>
          </a:p>
          <a:p>
            <a:pPr indent="0" lvl="1" marL="0" rtl="0" algn="l">
              <a:lnSpc>
                <a:spcPct val="150000"/>
              </a:lnSpc>
              <a:spcBef>
                <a:spcPts val="1200"/>
              </a:spcBef>
              <a:spcAft>
                <a:spcPts val="0"/>
              </a:spcAft>
              <a:buClr>
                <a:schemeClr val="dk1"/>
              </a:buClr>
              <a:buFont typeface="Arial"/>
              <a:buNone/>
            </a:pPr>
            <a:r>
              <a:rPr b="1" lang="en" sz="2800"/>
              <a:t>TensorFlow</a:t>
            </a:r>
            <a:endParaRPr b="1" sz="2800"/>
          </a:p>
          <a:p>
            <a:pPr indent="0" lvl="1" marL="0" rtl="0" algn="l">
              <a:lnSpc>
                <a:spcPct val="150000"/>
              </a:lnSpc>
              <a:spcBef>
                <a:spcPts val="1200"/>
              </a:spcBef>
              <a:spcAft>
                <a:spcPts val="0"/>
              </a:spcAft>
              <a:buClr>
                <a:schemeClr val="dk1"/>
              </a:buClr>
              <a:buFont typeface="Arial"/>
              <a:buNone/>
            </a:pPr>
            <a:r>
              <a:rPr lang="en" sz="2800"/>
              <a:t>Cloud MLE</a:t>
            </a:r>
            <a:endParaRPr sz="2800"/>
          </a:p>
          <a:p>
            <a:pPr indent="0" lvl="1" marL="0" rtl="0" algn="l">
              <a:lnSpc>
                <a:spcPct val="150000"/>
              </a:lnSpc>
              <a:spcBef>
                <a:spcPts val="1200"/>
              </a:spcBef>
              <a:spcAft>
                <a:spcPts val="0"/>
              </a:spcAft>
              <a:buClr>
                <a:schemeClr val="dk1"/>
              </a:buClr>
              <a:buFont typeface="Arial"/>
              <a:buNone/>
            </a:pPr>
            <a:r>
              <a:rPr lang="en" sz="2800"/>
              <a:t>Pre-Built ML Models</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Google Shape;1918;p29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a:t>
            </a:r>
            <a:r>
              <a:rPr lang="en"/>
              <a:t> Learning Frameworks</a:t>
            </a:r>
            <a:endParaRPr/>
          </a:p>
        </p:txBody>
      </p:sp>
      <p:sp>
        <p:nvSpPr>
          <p:cNvPr id="1919" name="Google Shape;1919;p29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Building </a:t>
            </a:r>
            <a:r>
              <a:rPr lang="en"/>
              <a:t>machine</a:t>
            </a:r>
            <a:r>
              <a:rPr lang="en"/>
              <a:t> learning models requires advanced math and statistics</a:t>
            </a:r>
            <a:endParaRPr/>
          </a:p>
          <a:p>
            <a:pPr indent="-381000" lvl="1" marL="914400" rtl="0" algn="l">
              <a:spcBef>
                <a:spcPts val="0"/>
              </a:spcBef>
              <a:spcAft>
                <a:spcPts val="0"/>
              </a:spcAft>
              <a:buSzPts val="2400"/>
              <a:buChar char="○"/>
            </a:pPr>
            <a:r>
              <a:rPr lang="en"/>
              <a:t>Different models require different algorithms and </a:t>
            </a:r>
            <a:r>
              <a:rPr lang="en"/>
              <a:t>optimizations</a:t>
            </a:r>
            <a:endParaRPr/>
          </a:p>
          <a:p>
            <a:pPr indent="-381000" lvl="0" marL="457200" rtl="0" algn="l">
              <a:spcBef>
                <a:spcPts val="1000"/>
              </a:spcBef>
              <a:spcAft>
                <a:spcPts val="0"/>
              </a:spcAft>
              <a:buSzPts val="2400"/>
              <a:buChar char="●"/>
            </a:pPr>
            <a:r>
              <a:rPr lang="en"/>
              <a:t>Luckily, the math has been done and programmed into a number of </a:t>
            </a:r>
            <a:r>
              <a:rPr lang="en"/>
              <a:t>machine</a:t>
            </a:r>
            <a:r>
              <a:rPr lang="en"/>
              <a:t> learning frameworks</a:t>
            </a:r>
            <a:endParaRPr/>
          </a:p>
          <a:p>
            <a:pPr indent="-381000" lvl="1" marL="914400" rtl="0" algn="l">
              <a:spcBef>
                <a:spcPts val="0"/>
              </a:spcBef>
              <a:spcAft>
                <a:spcPts val="0"/>
              </a:spcAft>
              <a:buSzPts val="2400"/>
              <a:buChar char="○"/>
            </a:pPr>
            <a:r>
              <a:rPr lang="en"/>
              <a:t>Allows machine learning models to be built without coding the math</a:t>
            </a:r>
            <a:endParaRPr/>
          </a:p>
          <a:p>
            <a:pPr indent="-381000" lvl="0" marL="457200" rtl="0" algn="l">
              <a:spcBef>
                <a:spcPts val="1000"/>
              </a:spcBef>
              <a:spcAft>
                <a:spcPts val="0"/>
              </a:spcAft>
              <a:buSzPts val="2400"/>
              <a:buChar char="●"/>
            </a:pPr>
            <a:r>
              <a:rPr lang="en"/>
              <a:t>Common ML frameworks include:</a:t>
            </a:r>
            <a:endParaRPr/>
          </a:p>
          <a:p>
            <a:pPr indent="-381000" lvl="1" marL="914400" rtl="0" algn="l">
              <a:spcBef>
                <a:spcPts val="0"/>
              </a:spcBef>
              <a:spcAft>
                <a:spcPts val="0"/>
              </a:spcAft>
              <a:buSzPts val="2400"/>
              <a:buChar char="○"/>
            </a:pPr>
            <a:r>
              <a:rPr lang="en"/>
              <a:t>Scikit-learn</a:t>
            </a:r>
            <a:endParaRPr/>
          </a:p>
          <a:p>
            <a:pPr indent="-381000" lvl="1" marL="914400" rtl="0" algn="l">
              <a:spcBef>
                <a:spcPts val="0"/>
              </a:spcBef>
              <a:spcAft>
                <a:spcPts val="0"/>
              </a:spcAft>
              <a:buSzPts val="2400"/>
              <a:buChar char="○"/>
            </a:pPr>
            <a:r>
              <a:rPr lang="en"/>
              <a:t>Spark MLlib</a:t>
            </a:r>
            <a:endParaRPr/>
          </a:p>
          <a:p>
            <a:pPr indent="-381000" lvl="1" marL="914400" rtl="0" algn="l">
              <a:spcBef>
                <a:spcPts val="0"/>
              </a:spcBef>
              <a:spcAft>
                <a:spcPts val="0"/>
              </a:spcAft>
              <a:buSzPts val="2400"/>
              <a:buChar char="○"/>
            </a:pPr>
            <a:r>
              <a:rPr lang="en"/>
              <a:t>TensorFlow</a:t>
            </a:r>
            <a:endParaRPr/>
          </a:p>
          <a:p>
            <a:pPr indent="-381000" lvl="1" marL="914400" rtl="0" algn="l">
              <a:spcBef>
                <a:spcPts val="0"/>
              </a:spcBef>
              <a:spcAft>
                <a:spcPts val="0"/>
              </a:spcAft>
              <a:buSzPts val="2400"/>
              <a:buChar char="○"/>
            </a:pPr>
            <a:r>
              <a:rPr lang="en"/>
              <a:t>And others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97"/>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Data Storage Considerations</a:t>
            </a:r>
            <a:endParaRPr/>
          </a:p>
        </p:txBody>
      </p:sp>
      <p:sp>
        <p:nvSpPr>
          <p:cNvPr id="513" name="Google Shape;513;p97"/>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addition to the type of data, list other considerations you should consider when choosing an appropriate storage option?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3" name="Shape 1923"/>
        <p:cNvGrpSpPr/>
        <p:nvPr/>
      </p:nvGrpSpPr>
      <p:grpSpPr>
        <a:xfrm>
          <a:off x="0" y="0"/>
          <a:ext cx="0" cy="0"/>
          <a:chOff x="0" y="0"/>
          <a:chExt cx="0" cy="0"/>
        </a:xfrm>
      </p:grpSpPr>
      <p:sp>
        <p:nvSpPr>
          <p:cNvPr id="1924" name="Google Shape;1924;p29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TensorFlow</a:t>
            </a:r>
            <a:endParaRPr/>
          </a:p>
        </p:txBody>
      </p:sp>
      <p:sp>
        <p:nvSpPr>
          <p:cNvPr id="1925" name="Google Shape;1925;p29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200"/>
              </a:spcBef>
              <a:spcAft>
                <a:spcPts val="0"/>
              </a:spcAft>
              <a:buNone/>
            </a:pPr>
            <a:r>
              <a:rPr lang="en"/>
              <a:t>Things to know:</a:t>
            </a:r>
            <a:endParaRPr/>
          </a:p>
          <a:p>
            <a:pPr indent="-381000" lvl="0" marL="457200" rtl="0" algn="l">
              <a:spcBef>
                <a:spcPts val="1200"/>
              </a:spcBef>
              <a:spcAft>
                <a:spcPts val="0"/>
              </a:spcAft>
              <a:buSzPts val="2400"/>
              <a:buChar char="●"/>
            </a:pPr>
            <a:r>
              <a:rPr lang="en"/>
              <a:t>Open-source library for </a:t>
            </a:r>
            <a:r>
              <a:rPr lang="en"/>
              <a:t>machine</a:t>
            </a:r>
            <a:r>
              <a:rPr lang="en"/>
              <a:t> learning originally created at Google</a:t>
            </a:r>
            <a:endParaRPr/>
          </a:p>
          <a:p>
            <a:pPr indent="-381000" lvl="0" marL="457200" rtl="0" algn="l">
              <a:spcBef>
                <a:spcPts val="1000"/>
              </a:spcBef>
              <a:spcAft>
                <a:spcPts val="0"/>
              </a:spcAft>
              <a:buSzPts val="2400"/>
              <a:buChar char="●"/>
            </a:pPr>
            <a:r>
              <a:rPr lang="en"/>
              <a:t>Used to train Google’s internal </a:t>
            </a:r>
            <a:r>
              <a:rPr lang="en"/>
              <a:t>machine</a:t>
            </a:r>
            <a:r>
              <a:rPr lang="en"/>
              <a:t> learning models</a:t>
            </a:r>
            <a:endParaRPr/>
          </a:p>
          <a:p>
            <a:pPr indent="-381000" lvl="0" marL="457200" rtl="0" algn="l">
              <a:spcBef>
                <a:spcPts val="1200"/>
              </a:spcBef>
              <a:spcAft>
                <a:spcPts val="0"/>
              </a:spcAft>
              <a:buSzPts val="2400"/>
              <a:buChar char="●"/>
            </a:pPr>
            <a:r>
              <a:rPr lang="en"/>
              <a:t>High-level API exposed Python API</a:t>
            </a:r>
            <a:endParaRPr/>
          </a:p>
          <a:p>
            <a:pPr indent="-381000" lvl="0" marL="457200" rtl="0" algn="l">
              <a:spcBef>
                <a:spcPts val="1200"/>
              </a:spcBef>
              <a:spcAft>
                <a:spcPts val="0"/>
              </a:spcAft>
              <a:buSzPts val="2400"/>
              <a:buChar char="●"/>
            </a:pPr>
            <a:r>
              <a:rPr lang="en"/>
              <a:t>Built on top of C++ library for speed</a:t>
            </a:r>
            <a:endParaRPr/>
          </a:p>
          <a:p>
            <a:pPr indent="-381000" lvl="0" marL="457200" rtl="0" algn="l">
              <a:spcBef>
                <a:spcPts val="1200"/>
              </a:spcBef>
              <a:spcAft>
                <a:spcPts val="0"/>
              </a:spcAft>
              <a:buSzPts val="2400"/>
              <a:buChar char="●"/>
            </a:pPr>
            <a:r>
              <a:rPr lang="en"/>
              <a:t>Runs on any platform, including mobile devices</a:t>
            </a:r>
            <a:endParaRPr/>
          </a:p>
          <a:p>
            <a:pPr indent="-381000" lvl="0" marL="457200" rtl="0" algn="l">
              <a:spcBef>
                <a:spcPts val="1200"/>
              </a:spcBef>
              <a:spcAft>
                <a:spcPts val="1200"/>
              </a:spcAft>
              <a:buSzPts val="2400"/>
              <a:buChar char="●"/>
            </a:pPr>
            <a:r>
              <a:rPr lang="en"/>
              <a:t>The same code runs on CPUs, GPUs, or TPUs</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9" name="Shape 1929"/>
        <p:cNvGrpSpPr/>
        <p:nvPr/>
      </p:nvGrpSpPr>
      <p:grpSpPr>
        <a:xfrm>
          <a:off x="0" y="0"/>
          <a:ext cx="0" cy="0"/>
          <a:chOff x="0" y="0"/>
          <a:chExt cx="0" cy="0"/>
        </a:xfrm>
      </p:grpSpPr>
      <p:sp>
        <p:nvSpPr>
          <p:cNvPr id="1930" name="Google Shape;1930;p296"/>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Basic TensorFlow Code</a:t>
            </a:r>
            <a:endParaRPr/>
          </a:p>
        </p:txBody>
      </p:sp>
      <p:sp>
        <p:nvSpPr>
          <p:cNvPr id="1931" name="Google Shape;1931;p296"/>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Click the URL below and read through the TensorFlow code</a:t>
            </a:r>
            <a:br>
              <a:rPr lang="en"/>
            </a:br>
            <a:r>
              <a:rPr lang="en" u="sng">
                <a:solidFill>
                  <a:schemeClr val="hlink"/>
                </a:solidFill>
                <a:hlinkClick r:id="rId3"/>
              </a:rPr>
              <a:t>Hello TensorFlow</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5" name="Shape 1935"/>
        <p:cNvGrpSpPr/>
        <p:nvPr/>
      </p:nvGrpSpPr>
      <p:grpSpPr>
        <a:xfrm>
          <a:off x="0" y="0"/>
          <a:ext cx="0" cy="0"/>
          <a:chOff x="0" y="0"/>
          <a:chExt cx="0" cy="0"/>
        </a:xfrm>
      </p:grpSpPr>
      <p:sp>
        <p:nvSpPr>
          <p:cNvPr id="1936" name="Google Shape;1936;p29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TensorFlow to Train Models</a:t>
            </a:r>
            <a:endParaRPr/>
          </a:p>
        </p:txBody>
      </p:sp>
      <p:sp>
        <p:nvSpPr>
          <p:cNvPr id="1937" name="Google Shape;1937;p297"/>
          <p:cNvSpPr txBox="1"/>
          <p:nvPr/>
        </p:nvSpPr>
        <p:spPr>
          <a:xfrm>
            <a:off x="1060025" y="1463350"/>
            <a:ext cx="10068000" cy="10701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model = tf.contrib.learn.LinearRegressor(</a:t>
            </a:r>
            <a:br>
              <a:rPr b="1" lang="en" sz="1800">
                <a:latin typeface="Courier New"/>
                <a:ea typeface="Courier New"/>
                <a:cs typeface="Courier New"/>
                <a:sym typeface="Courier New"/>
              </a:rPr>
            </a:br>
            <a:r>
              <a:rPr b="1" lang="en" sz="1800">
                <a:latin typeface="Courier New"/>
                <a:ea typeface="Courier New"/>
                <a:cs typeface="Courier New"/>
                <a:sym typeface="Courier New"/>
              </a:rPr>
              <a:t>      feature_columns=make_feature_cols(), model_dir='./model_trained')</a:t>
            </a:r>
            <a:br>
              <a:rPr lang="en" sz="1800">
                <a:latin typeface="Courier New"/>
                <a:ea typeface="Courier New"/>
                <a:cs typeface="Courier New"/>
                <a:sym typeface="Courier New"/>
              </a:rPr>
            </a:br>
            <a:r>
              <a:rPr b="1" lang="en" sz="1800">
                <a:latin typeface="Courier New"/>
                <a:ea typeface="Courier New"/>
                <a:cs typeface="Courier New"/>
                <a:sym typeface="Courier New"/>
              </a:rPr>
              <a:t>model.fit</a:t>
            </a:r>
            <a:r>
              <a:rPr lang="en" sz="1800">
                <a:latin typeface="Courier New"/>
                <a:ea typeface="Courier New"/>
                <a:cs typeface="Courier New"/>
                <a:sym typeface="Courier New"/>
              </a:rPr>
              <a:t>(input_fn=make_input_fn(df_train), steps=5000);</a:t>
            </a:r>
            <a:endParaRPr sz="1800">
              <a:latin typeface="Courier New"/>
              <a:ea typeface="Courier New"/>
              <a:cs typeface="Courier New"/>
              <a:sym typeface="Courier New"/>
            </a:endParaRPr>
          </a:p>
        </p:txBody>
      </p:sp>
      <p:sp>
        <p:nvSpPr>
          <p:cNvPr id="1938" name="Google Shape;1938;p297"/>
          <p:cNvSpPr txBox="1"/>
          <p:nvPr/>
        </p:nvSpPr>
        <p:spPr>
          <a:xfrm>
            <a:off x="1060025" y="2708250"/>
            <a:ext cx="10068000" cy="17139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urier New"/>
                <a:ea typeface="Courier New"/>
                <a:cs typeface="Courier New"/>
                <a:sym typeface="Courier New"/>
              </a:rPr>
              <a:t>def print_rmse(model, name, input_fn):</a:t>
            </a:r>
            <a:br>
              <a:rPr lang="en" sz="1800">
                <a:latin typeface="Courier New"/>
                <a:ea typeface="Courier New"/>
                <a:cs typeface="Courier New"/>
                <a:sym typeface="Courier New"/>
              </a:rPr>
            </a:br>
            <a:r>
              <a:rPr lang="en" sz="1800">
                <a:latin typeface="Courier New"/>
                <a:ea typeface="Courier New"/>
                <a:cs typeface="Courier New"/>
                <a:sym typeface="Courier New"/>
              </a:rPr>
              <a:t>  metrics = </a:t>
            </a:r>
            <a:r>
              <a:rPr b="1" lang="en" sz="1800">
                <a:latin typeface="Courier New"/>
                <a:ea typeface="Courier New"/>
                <a:cs typeface="Courier New"/>
                <a:sym typeface="Courier New"/>
              </a:rPr>
              <a:t>model.evaluate(input_fn=input_fn, steps=1)</a:t>
            </a:r>
            <a:br>
              <a:rPr b="1" lang="en" sz="1800">
                <a:latin typeface="Courier New"/>
                <a:ea typeface="Courier New"/>
                <a:cs typeface="Courier New"/>
                <a:sym typeface="Courier New"/>
              </a:rPr>
            </a:br>
            <a:r>
              <a:rPr lang="en" sz="1800">
                <a:latin typeface="Courier New"/>
                <a:ea typeface="Courier New"/>
                <a:cs typeface="Courier New"/>
                <a:sym typeface="Courier New"/>
              </a:rPr>
              <a:t>  print 'RMSE on {} dataset = {}'.format(name, np.sqrt(metrics['loss']))</a:t>
            </a:r>
            <a:br>
              <a:rPr lang="en" sz="1800">
                <a:latin typeface="Courier New"/>
                <a:ea typeface="Courier New"/>
                <a:cs typeface="Courier New"/>
                <a:sym typeface="Courier New"/>
              </a:rPr>
            </a:br>
            <a:r>
              <a:rPr lang="en" sz="1800">
                <a:latin typeface="Courier New"/>
                <a:ea typeface="Courier New"/>
                <a:cs typeface="Courier New"/>
                <a:sym typeface="Courier New"/>
              </a:rPr>
              <a:t>print_rmse(model, 'validation', make_input_fn(df_valid))</a:t>
            </a:r>
            <a:br>
              <a:rPr lang="en" sz="1800">
                <a:latin typeface="Courier New"/>
                <a:ea typeface="Courier New"/>
                <a:cs typeface="Courier New"/>
                <a:sym typeface="Courier New"/>
              </a:rPr>
            </a:br>
            <a:r>
              <a:rPr lang="en" sz="1800">
                <a:latin typeface="Courier New"/>
                <a:ea typeface="Courier New"/>
                <a:cs typeface="Courier New"/>
                <a:sym typeface="Courier New"/>
              </a:rPr>
              <a:t>print_rmse(model, 'training', make_input_fn(df_train))</a:t>
            </a:r>
            <a:endParaRPr sz="1800">
              <a:latin typeface="Courier New"/>
              <a:ea typeface="Courier New"/>
              <a:cs typeface="Courier New"/>
              <a:sym typeface="Courier New"/>
            </a:endParaRPr>
          </a:p>
        </p:txBody>
      </p:sp>
      <p:sp>
        <p:nvSpPr>
          <p:cNvPr id="1939" name="Google Shape;1939;p297"/>
          <p:cNvSpPr txBox="1"/>
          <p:nvPr/>
        </p:nvSpPr>
        <p:spPr>
          <a:xfrm>
            <a:off x="1060025" y="4596950"/>
            <a:ext cx="10068000" cy="4920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urier New"/>
                <a:ea typeface="Courier New"/>
                <a:cs typeface="Courier New"/>
                <a:sym typeface="Courier New"/>
              </a:rPr>
              <a:t>results = </a:t>
            </a:r>
            <a:r>
              <a:rPr b="1" lang="en" sz="1800">
                <a:latin typeface="Courier New"/>
                <a:ea typeface="Courier New"/>
                <a:cs typeface="Courier New"/>
                <a:sym typeface="Courier New"/>
              </a:rPr>
              <a:t>model.predict(input_fn=lambda: predict_input_fn(predictions)</a:t>
            </a:r>
            <a:endParaRPr b="1" sz="1800">
              <a:latin typeface="Courier New"/>
              <a:ea typeface="Courier New"/>
              <a:cs typeface="Courier New"/>
              <a:sym typeface="Courier New"/>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Google Shape;1944;p298"/>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Exercises: Getting Started with Tensorflow</a:t>
            </a:r>
            <a:endParaRPr/>
          </a:p>
        </p:txBody>
      </p:sp>
      <p:sp>
        <p:nvSpPr>
          <p:cNvPr id="1945" name="Google Shape;1945;p298"/>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these exercise, you will learn the basics of using Tensorflow for </a:t>
            </a:r>
            <a:r>
              <a:rPr lang="en"/>
              <a:t>machine</a:t>
            </a:r>
            <a:r>
              <a:rPr lang="en"/>
              <a:t> learning</a:t>
            </a:r>
            <a:endParaRPr/>
          </a:p>
          <a:p>
            <a:pPr indent="-381000" lvl="1" marL="914400" rtl="0" algn="l">
              <a:spcBef>
                <a:spcPts val="0"/>
              </a:spcBef>
              <a:spcAft>
                <a:spcPts val="0"/>
              </a:spcAft>
              <a:buSzPts val="2400"/>
              <a:buChar char="○"/>
            </a:pPr>
            <a:r>
              <a:rPr lang="en" u="sng">
                <a:solidFill>
                  <a:schemeClr val="accent5"/>
                </a:solidFill>
                <a:hlinkClick r:id="rId3"/>
              </a:rPr>
              <a:t>Getting Started with Tensorflow</a:t>
            </a:r>
            <a:endParaRPr/>
          </a:p>
          <a:p>
            <a:pPr indent="-381000" lvl="1" marL="914400" rtl="0" algn="l">
              <a:spcBef>
                <a:spcPts val="0"/>
              </a:spcBef>
              <a:spcAft>
                <a:spcPts val="0"/>
              </a:spcAft>
              <a:buSzPts val="2400"/>
              <a:buChar char="○"/>
            </a:pPr>
            <a:r>
              <a:rPr lang="en" u="sng">
                <a:solidFill>
                  <a:schemeClr val="accent5"/>
                </a:solidFill>
                <a:hlinkClick r:id="rId4"/>
              </a:rPr>
              <a:t>MNIST For ML Beginners</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9" name="Shape 1949"/>
        <p:cNvGrpSpPr/>
        <p:nvPr/>
      </p:nvGrpSpPr>
      <p:grpSpPr>
        <a:xfrm>
          <a:off x="0" y="0"/>
          <a:ext cx="0" cy="0"/>
          <a:chOff x="0" y="0"/>
          <a:chExt cx="0" cy="0"/>
        </a:xfrm>
      </p:grpSpPr>
      <p:sp>
        <p:nvSpPr>
          <p:cNvPr id="1950" name="Google Shape;1950;p29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Homework: Learning Tensorflow</a:t>
            </a:r>
            <a:endParaRPr/>
          </a:p>
        </p:txBody>
      </p:sp>
      <p:sp>
        <p:nvSpPr>
          <p:cNvPr id="1951" name="Google Shape;1951;p29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Using Google Cloud Datalab, do the following tutorials from the TensorFlow website:</a:t>
            </a:r>
            <a:endParaRPr/>
          </a:p>
          <a:p>
            <a:pPr indent="-381000" lvl="1" marL="914400" rtl="0" algn="l">
              <a:spcBef>
                <a:spcPts val="0"/>
              </a:spcBef>
              <a:spcAft>
                <a:spcPts val="0"/>
              </a:spcAft>
              <a:buSzPts val="2400"/>
              <a:buChar char="○"/>
            </a:pPr>
            <a:r>
              <a:rPr lang="en" u="sng">
                <a:solidFill>
                  <a:schemeClr val="hlink"/>
                </a:solidFill>
                <a:hlinkClick r:id="rId3"/>
              </a:rPr>
              <a:t>Deep MNIST for Experts</a:t>
            </a:r>
            <a:endParaRPr/>
          </a:p>
          <a:p>
            <a:pPr indent="0" lvl="0" marL="0" rtl="0" algn="l">
              <a:spcBef>
                <a:spcPts val="1200"/>
              </a:spcBef>
              <a:spcAft>
                <a:spcPts val="1200"/>
              </a:spcAft>
              <a:buNone/>
            </a:pPr>
            <a:r>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5" name="Shape 1955"/>
        <p:cNvGrpSpPr/>
        <p:nvPr/>
      </p:nvGrpSpPr>
      <p:grpSpPr>
        <a:xfrm>
          <a:off x="0" y="0"/>
          <a:ext cx="0" cy="0"/>
          <a:chOff x="0" y="0"/>
          <a:chExt cx="0" cy="0"/>
        </a:xfrm>
      </p:grpSpPr>
      <p:sp>
        <p:nvSpPr>
          <p:cNvPr id="1956" name="Google Shape;1956;p30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Tensorflow Built-In Estimators</a:t>
            </a:r>
            <a:endParaRPr/>
          </a:p>
        </p:txBody>
      </p:sp>
      <p:sp>
        <p:nvSpPr>
          <p:cNvPr id="1957" name="Google Shape;1957;p300"/>
          <p:cNvSpPr txBox="1"/>
          <p:nvPr>
            <p:ph idx="1" type="body"/>
          </p:nvPr>
        </p:nvSpPr>
        <p:spPr>
          <a:xfrm>
            <a:off x="406025" y="1040900"/>
            <a:ext cx="11357100" cy="15588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Estimators are used to </a:t>
            </a:r>
            <a:r>
              <a:rPr lang="en"/>
              <a:t>construct</a:t>
            </a:r>
            <a:r>
              <a:rPr lang="en"/>
              <a:t> the models</a:t>
            </a:r>
            <a:endParaRPr/>
          </a:p>
          <a:p>
            <a:pPr indent="-381000" lvl="1" marL="914400" rtl="0" algn="l">
              <a:spcBef>
                <a:spcPts val="0"/>
              </a:spcBef>
              <a:spcAft>
                <a:spcPts val="0"/>
              </a:spcAft>
              <a:buSzPts val="2400"/>
              <a:buChar char="○"/>
            </a:pPr>
            <a:r>
              <a:rPr lang="en"/>
              <a:t>Inherit from the </a:t>
            </a:r>
            <a:r>
              <a:rPr lang="en">
                <a:latin typeface="Courier New"/>
                <a:ea typeface="Courier New"/>
                <a:cs typeface="Courier New"/>
                <a:sym typeface="Courier New"/>
              </a:rPr>
              <a:t>Estimator</a:t>
            </a:r>
            <a:r>
              <a:rPr lang="en"/>
              <a:t> base class</a:t>
            </a:r>
            <a:endParaRPr/>
          </a:p>
          <a:p>
            <a:pPr indent="-381000" lvl="1" marL="914400" rtl="0" algn="l">
              <a:spcBef>
                <a:spcPts val="0"/>
              </a:spcBef>
              <a:spcAft>
                <a:spcPts val="0"/>
              </a:spcAft>
              <a:buSzPts val="2400"/>
              <a:buChar char="○"/>
            </a:pPr>
            <a:r>
              <a:rPr lang="en"/>
              <a:t>All use in a similar way</a:t>
            </a:r>
            <a:endParaRPr/>
          </a:p>
        </p:txBody>
      </p:sp>
      <p:graphicFrame>
        <p:nvGraphicFramePr>
          <p:cNvPr id="1958" name="Google Shape;1958;p300"/>
          <p:cNvGraphicFramePr/>
          <p:nvPr/>
        </p:nvGraphicFramePr>
        <p:xfrm>
          <a:off x="926513" y="2814900"/>
          <a:ext cx="3000000" cy="3000000"/>
        </p:xfrm>
        <a:graphic>
          <a:graphicData uri="http://schemas.openxmlformats.org/drawingml/2006/table">
            <a:tbl>
              <a:tblPr>
                <a:noFill/>
                <a:tableStyleId>{E6B166A2-2C43-4EFE-A640-3ECDD74675D2}</a:tableStyleId>
              </a:tblPr>
              <a:tblGrid>
                <a:gridCol w="3181650"/>
                <a:gridCol w="7153375"/>
              </a:tblGrid>
              <a:tr h="381000">
                <a:tc>
                  <a:txBody>
                    <a:bodyPr>
                      <a:noAutofit/>
                    </a:bodyPr>
                    <a:lstStyle/>
                    <a:p>
                      <a:pPr indent="0" lvl="0" marL="0" rtl="0" algn="l">
                        <a:spcBef>
                          <a:spcPts val="0"/>
                        </a:spcBef>
                        <a:spcAft>
                          <a:spcPts val="0"/>
                        </a:spcAft>
                        <a:buNone/>
                      </a:pPr>
                      <a:r>
                        <a:rPr b="1" lang="en" sz="1600">
                          <a:solidFill>
                            <a:srgbClr val="FFFFFF"/>
                          </a:solidFill>
                          <a:latin typeface="Open Sans"/>
                          <a:ea typeface="Open Sans"/>
                          <a:cs typeface="Open Sans"/>
                          <a:sym typeface="Open Sans"/>
                        </a:rPr>
                        <a:t>Estimator</a:t>
                      </a:r>
                      <a:endParaRPr b="1" sz="16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600">
                          <a:solidFill>
                            <a:srgbClr val="FFFFFF"/>
                          </a:solidFill>
                          <a:latin typeface="Open Sans"/>
                          <a:ea typeface="Open Sans"/>
                          <a:cs typeface="Open Sans"/>
                          <a:sym typeface="Open Sans"/>
                        </a:rPr>
                        <a:t>Description</a:t>
                      </a:r>
                      <a:endParaRPr b="1" sz="1600">
                        <a:solidFill>
                          <a:srgbClr val="FFFFFF"/>
                        </a:solidFill>
                        <a:latin typeface="Open Sans"/>
                        <a:ea typeface="Open Sans"/>
                        <a:cs typeface="Open Sans"/>
                        <a:sym typeface="Open Sans"/>
                      </a:endParaRPr>
                    </a:p>
                  </a:txBody>
                  <a:tcPr marT="91425" marB="91425" marR="91425" marL="91425">
                    <a:solidFill>
                      <a:srgbClr val="4A86E8"/>
                    </a:solidFill>
                  </a:tcPr>
                </a:tc>
              </a:tr>
              <a:tr h="381000">
                <a:tc>
                  <a:txBody>
                    <a:bodyPr>
                      <a:noAutofit/>
                    </a:bodyPr>
                    <a:lstStyle/>
                    <a:p>
                      <a:pPr indent="0" lvl="0" marL="0" rtl="0" algn="l">
                        <a:spcBef>
                          <a:spcPts val="0"/>
                        </a:spcBef>
                        <a:spcAft>
                          <a:spcPts val="0"/>
                        </a:spcAft>
                        <a:buNone/>
                      </a:pPr>
                      <a:r>
                        <a:rPr lang="en" sz="1600">
                          <a:latin typeface="Open Sans"/>
                          <a:ea typeface="Open Sans"/>
                          <a:cs typeface="Open Sans"/>
                          <a:sym typeface="Open Sans"/>
                        </a:rPr>
                        <a:t>LinearRegressor</a:t>
                      </a:r>
                      <a:endParaRPr sz="16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rPr lang="en" sz="1600">
                          <a:latin typeface="Open Sans"/>
                          <a:ea typeface="Open Sans"/>
                          <a:cs typeface="Open Sans"/>
                          <a:sym typeface="Open Sans"/>
                        </a:rPr>
                        <a:t>Used to build a linear regression model</a:t>
                      </a:r>
                      <a:endParaRPr sz="1600">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lang="en" sz="1600">
                          <a:latin typeface="Open Sans"/>
                          <a:ea typeface="Open Sans"/>
                          <a:cs typeface="Open Sans"/>
                          <a:sym typeface="Open Sans"/>
                        </a:rPr>
                        <a:t>LinearClassifier</a:t>
                      </a:r>
                      <a:endParaRPr sz="16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Used to build a classification model</a:t>
                      </a:r>
                      <a:endParaRPr sz="1600">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lang="en" sz="1600">
                          <a:latin typeface="Open Sans"/>
                          <a:ea typeface="Open Sans"/>
                          <a:cs typeface="Open Sans"/>
                          <a:sym typeface="Open Sans"/>
                        </a:rPr>
                        <a:t>DNNRegressor</a:t>
                      </a:r>
                      <a:endParaRPr sz="16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Used to build a deep neural network for a linear regression model</a:t>
                      </a:r>
                      <a:endParaRPr sz="1600">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lang="en" sz="1600">
                          <a:latin typeface="Open Sans"/>
                          <a:ea typeface="Open Sans"/>
                          <a:cs typeface="Open Sans"/>
                          <a:sym typeface="Open Sans"/>
                        </a:rPr>
                        <a:t>DNNClassifier</a:t>
                      </a:r>
                      <a:endParaRPr sz="16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Used to build a deep neural network for a classification model</a:t>
                      </a:r>
                      <a:endParaRPr sz="1600">
                        <a:solidFill>
                          <a:schemeClr val="dk1"/>
                        </a:solidFill>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lang="en" sz="1600">
                          <a:latin typeface="Open Sans"/>
                          <a:ea typeface="Open Sans"/>
                          <a:cs typeface="Open Sans"/>
                          <a:sym typeface="Open Sans"/>
                        </a:rPr>
                        <a:t>DNNLinearCombinedRegressor</a:t>
                      </a:r>
                      <a:endParaRPr sz="16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rPr lang="en" sz="1600">
                          <a:latin typeface="Open Sans"/>
                          <a:ea typeface="Open Sans"/>
                          <a:cs typeface="Open Sans"/>
                          <a:sym typeface="Open Sans"/>
                        </a:rPr>
                        <a:t>Combines </a:t>
                      </a:r>
                      <a:r>
                        <a:rPr lang="en" sz="1600">
                          <a:solidFill>
                            <a:schemeClr val="dk1"/>
                          </a:solidFill>
                          <a:latin typeface="Open Sans"/>
                          <a:ea typeface="Open Sans"/>
                          <a:cs typeface="Open Sans"/>
                          <a:sym typeface="Open Sans"/>
                        </a:rPr>
                        <a:t>LinearRegressor</a:t>
                      </a:r>
                      <a:r>
                        <a:rPr lang="en" sz="1600">
                          <a:latin typeface="Open Sans"/>
                          <a:ea typeface="Open Sans"/>
                          <a:cs typeface="Open Sans"/>
                          <a:sym typeface="Open Sans"/>
                        </a:rPr>
                        <a:t> and </a:t>
                      </a:r>
                      <a:r>
                        <a:rPr lang="en" sz="1600">
                          <a:solidFill>
                            <a:schemeClr val="dk1"/>
                          </a:solidFill>
                          <a:latin typeface="Open Sans"/>
                          <a:ea typeface="Open Sans"/>
                          <a:cs typeface="Open Sans"/>
                          <a:sym typeface="Open Sans"/>
                        </a:rPr>
                        <a:t>DNNRegressor</a:t>
                      </a:r>
                      <a:endParaRPr sz="1600">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lang="en" sz="1600">
                          <a:latin typeface="Open Sans"/>
                          <a:ea typeface="Open Sans"/>
                          <a:cs typeface="Open Sans"/>
                          <a:sym typeface="Open Sans"/>
                        </a:rPr>
                        <a:t>DNNLinearCombinedClassifier</a:t>
                      </a:r>
                      <a:endParaRPr sz="16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Combines LinearClassifier and DNNClassifier</a:t>
                      </a:r>
                      <a:endParaRPr sz="16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2" name="Shape 1962"/>
        <p:cNvGrpSpPr/>
        <p:nvPr/>
      </p:nvGrpSpPr>
      <p:grpSpPr>
        <a:xfrm>
          <a:off x="0" y="0"/>
          <a:ext cx="0" cy="0"/>
          <a:chOff x="0" y="0"/>
          <a:chExt cx="0" cy="0"/>
        </a:xfrm>
      </p:grpSpPr>
      <p:sp>
        <p:nvSpPr>
          <p:cNvPr id="1963" name="Google Shape;1963;p30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pic>
        <p:nvPicPr>
          <p:cNvPr id="1964" name="Google Shape;1964;p301"/>
          <p:cNvPicPr preferRelativeResize="0"/>
          <p:nvPr/>
        </p:nvPicPr>
        <p:blipFill>
          <a:blip r:embed="rId3">
            <a:alphaModFix/>
          </a:blip>
          <a:stretch>
            <a:fillRect/>
          </a:stretch>
        </p:blipFill>
        <p:spPr>
          <a:xfrm>
            <a:off x="3072775" y="4124945"/>
            <a:ext cx="581025" cy="533400"/>
          </a:xfrm>
          <a:prstGeom prst="rect">
            <a:avLst/>
          </a:prstGeom>
          <a:noFill/>
          <a:ln>
            <a:noFill/>
          </a:ln>
        </p:spPr>
      </p:pic>
      <p:sp>
        <p:nvSpPr>
          <p:cNvPr id="1965" name="Google Shape;1965;p301"/>
          <p:cNvSpPr txBox="1"/>
          <p:nvPr>
            <p:ph idx="1" type="body"/>
          </p:nvPr>
        </p:nvSpPr>
        <p:spPr>
          <a:xfrm>
            <a:off x="3653800" y="1491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Machine Learning Overview</a:t>
            </a:r>
            <a:endParaRPr sz="2800"/>
          </a:p>
          <a:p>
            <a:pPr indent="0" lvl="1" marL="0" rtl="0" algn="l">
              <a:lnSpc>
                <a:spcPct val="150000"/>
              </a:lnSpc>
              <a:spcBef>
                <a:spcPts val="1200"/>
              </a:spcBef>
              <a:spcAft>
                <a:spcPts val="0"/>
              </a:spcAft>
              <a:buClr>
                <a:schemeClr val="dk1"/>
              </a:buClr>
              <a:buFont typeface="Arial"/>
              <a:buNone/>
            </a:pPr>
            <a:r>
              <a:rPr lang="en" sz="2800"/>
              <a:t>Machine Learning Algorithms</a:t>
            </a:r>
            <a:endParaRPr sz="2800"/>
          </a:p>
          <a:p>
            <a:pPr indent="0" lvl="1" marL="0" rtl="0" algn="l">
              <a:lnSpc>
                <a:spcPct val="150000"/>
              </a:lnSpc>
              <a:spcBef>
                <a:spcPts val="1200"/>
              </a:spcBef>
              <a:spcAft>
                <a:spcPts val="0"/>
              </a:spcAft>
              <a:buClr>
                <a:schemeClr val="dk1"/>
              </a:buClr>
              <a:buFont typeface="Arial"/>
              <a:buNone/>
            </a:pPr>
            <a:r>
              <a:rPr lang="en" sz="2800"/>
              <a:t>TensorFlow</a:t>
            </a:r>
            <a:endParaRPr sz="2800"/>
          </a:p>
          <a:p>
            <a:pPr indent="0" lvl="1" marL="0" rtl="0" algn="l">
              <a:lnSpc>
                <a:spcPct val="150000"/>
              </a:lnSpc>
              <a:spcBef>
                <a:spcPts val="1200"/>
              </a:spcBef>
              <a:spcAft>
                <a:spcPts val="0"/>
              </a:spcAft>
              <a:buClr>
                <a:schemeClr val="dk1"/>
              </a:buClr>
              <a:buFont typeface="Arial"/>
              <a:buNone/>
            </a:pPr>
            <a:r>
              <a:rPr b="1" lang="en" sz="2800"/>
              <a:t>Cloud MLE</a:t>
            </a:r>
            <a:endParaRPr b="1" sz="2800"/>
          </a:p>
          <a:p>
            <a:pPr indent="0" lvl="1" marL="0" rtl="0" algn="l">
              <a:lnSpc>
                <a:spcPct val="150000"/>
              </a:lnSpc>
              <a:spcBef>
                <a:spcPts val="1200"/>
              </a:spcBef>
              <a:spcAft>
                <a:spcPts val="0"/>
              </a:spcAft>
              <a:buClr>
                <a:schemeClr val="dk1"/>
              </a:buClr>
              <a:buFont typeface="Arial"/>
              <a:buNone/>
            </a:pPr>
            <a:r>
              <a:rPr lang="en" sz="2800"/>
              <a:t>Pre-Built ML Models</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30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Cloud ML Engine</a:t>
            </a:r>
            <a:endParaRPr/>
          </a:p>
        </p:txBody>
      </p:sp>
      <p:sp>
        <p:nvSpPr>
          <p:cNvPr id="1971" name="Google Shape;1971;p30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200"/>
              </a:spcBef>
              <a:spcAft>
                <a:spcPts val="0"/>
              </a:spcAft>
              <a:buNone/>
            </a:pPr>
            <a:r>
              <a:rPr lang="en"/>
              <a:t>Things to know:</a:t>
            </a:r>
            <a:endParaRPr/>
          </a:p>
          <a:p>
            <a:pPr indent="-381000" lvl="0" marL="457200" rtl="0" algn="l">
              <a:spcBef>
                <a:spcPts val="1200"/>
              </a:spcBef>
              <a:spcAft>
                <a:spcPts val="0"/>
              </a:spcAft>
              <a:buSzPts val="2400"/>
              <a:buChar char="●"/>
            </a:pPr>
            <a:r>
              <a:rPr lang="en"/>
              <a:t>Cloud-based service used to build machine learning models</a:t>
            </a:r>
            <a:endParaRPr/>
          </a:p>
          <a:p>
            <a:pPr indent="-381000" lvl="0" marL="457200" rtl="0" algn="l">
              <a:spcBef>
                <a:spcPts val="1000"/>
              </a:spcBef>
              <a:spcAft>
                <a:spcPts val="0"/>
              </a:spcAft>
              <a:buSzPts val="2400"/>
              <a:buChar char="●"/>
            </a:pPr>
            <a:r>
              <a:rPr lang="en"/>
              <a:t>Used by Google to build their own models</a:t>
            </a:r>
            <a:endParaRPr/>
          </a:p>
          <a:p>
            <a:pPr indent="-381000" lvl="0" marL="457200" rtl="0" algn="l">
              <a:spcBef>
                <a:spcPts val="1200"/>
              </a:spcBef>
              <a:spcAft>
                <a:spcPts val="0"/>
              </a:spcAft>
              <a:buSzPts val="2400"/>
              <a:buChar char="●"/>
            </a:pPr>
            <a:r>
              <a:rPr lang="en"/>
              <a:t>Fully managed NoOps service</a:t>
            </a:r>
            <a:endParaRPr/>
          </a:p>
          <a:p>
            <a:pPr indent="-381000" lvl="0" marL="457200" rtl="0" algn="l">
              <a:spcBef>
                <a:spcPts val="1200"/>
              </a:spcBef>
              <a:spcAft>
                <a:spcPts val="0"/>
              </a:spcAft>
              <a:buSzPts val="2400"/>
              <a:buChar char="●"/>
            </a:pPr>
            <a:r>
              <a:rPr lang="en"/>
              <a:t>Supports training on CPUs, GPUs, and TPUs</a:t>
            </a:r>
            <a:endParaRPr/>
          </a:p>
          <a:p>
            <a:pPr indent="-381000" lvl="0" marL="457200" rtl="0" algn="l">
              <a:spcBef>
                <a:spcPts val="1200"/>
              </a:spcBef>
              <a:spcAft>
                <a:spcPts val="0"/>
              </a:spcAft>
              <a:buSzPts val="2400"/>
              <a:buChar char="●"/>
            </a:pPr>
            <a:r>
              <a:rPr lang="en"/>
              <a:t>Can be used to deploy models as services</a:t>
            </a:r>
            <a:endParaRPr/>
          </a:p>
          <a:p>
            <a:pPr indent="-381000" lvl="0" marL="457200" rtl="0" algn="l">
              <a:spcBef>
                <a:spcPts val="1200"/>
              </a:spcBef>
              <a:spcAft>
                <a:spcPts val="0"/>
              </a:spcAft>
              <a:buSzPts val="2400"/>
              <a:buChar char="●"/>
            </a:pPr>
            <a:r>
              <a:rPr lang="en"/>
              <a:t>Command-line API for submitting jobs, deploying models, and making predictions</a:t>
            </a:r>
            <a:endParaRPr/>
          </a:p>
          <a:p>
            <a:pPr indent="0" lvl="0" marL="457200" rtl="0" algn="l">
              <a:spcBef>
                <a:spcPts val="1200"/>
              </a:spcBef>
              <a:spcAft>
                <a:spcPts val="1200"/>
              </a:spcAft>
              <a:buNone/>
            </a:pPr>
            <a:r>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5" name="Shape 1975"/>
        <p:cNvGrpSpPr/>
        <p:nvPr/>
      </p:nvGrpSpPr>
      <p:grpSpPr>
        <a:xfrm>
          <a:off x="0" y="0"/>
          <a:ext cx="0" cy="0"/>
          <a:chOff x="0" y="0"/>
          <a:chExt cx="0" cy="0"/>
        </a:xfrm>
      </p:grpSpPr>
      <p:sp>
        <p:nvSpPr>
          <p:cNvPr id="1976" name="Google Shape;1976;p30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Cloud ML Command Examples</a:t>
            </a:r>
            <a:endParaRPr/>
          </a:p>
        </p:txBody>
      </p:sp>
      <p:sp>
        <p:nvSpPr>
          <p:cNvPr id="1977" name="Google Shape;1977;p303"/>
          <p:cNvSpPr txBox="1"/>
          <p:nvPr/>
        </p:nvSpPr>
        <p:spPr>
          <a:xfrm>
            <a:off x="1674275" y="1559900"/>
            <a:ext cx="8839500" cy="14766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ourier New"/>
                <a:ea typeface="Courier New"/>
                <a:cs typeface="Courier New"/>
                <a:sym typeface="Courier New"/>
              </a:rPr>
              <a:t>gcloud ml-engine jobs submit training </a:t>
            </a:r>
            <a:r>
              <a:rPr lang="en" sz="1600">
                <a:latin typeface="Courier New"/>
                <a:ea typeface="Courier New"/>
                <a:cs typeface="Courier New"/>
                <a:sym typeface="Courier New"/>
              </a:rPr>
              <a:t>my_job \</a:t>
            </a:r>
            <a:br>
              <a:rPr lang="en" sz="1600">
                <a:latin typeface="Courier New"/>
                <a:ea typeface="Courier New"/>
                <a:cs typeface="Courier New"/>
                <a:sym typeface="Courier New"/>
              </a:rPr>
            </a:br>
            <a:r>
              <a:rPr lang="en" sz="1600">
                <a:latin typeface="Courier New"/>
                <a:ea typeface="Courier New"/>
                <a:cs typeface="Courier New"/>
                <a:sym typeface="Courier New"/>
              </a:rPr>
              <a:t>          --module-name trainer.task \</a:t>
            </a:r>
            <a:br>
              <a:rPr lang="en" sz="1600">
                <a:latin typeface="Courier New"/>
                <a:ea typeface="Courier New"/>
                <a:cs typeface="Courier New"/>
                <a:sym typeface="Courier New"/>
              </a:rPr>
            </a:br>
            <a:r>
              <a:rPr lang="en" sz="1600">
                <a:latin typeface="Courier New"/>
                <a:ea typeface="Courier New"/>
                <a:cs typeface="Courier New"/>
                <a:sym typeface="Courier New"/>
              </a:rPr>
              <a:t>          --staging-bucket gs://my-bucket \</a:t>
            </a:r>
            <a:br>
              <a:rPr lang="en" sz="1600">
                <a:latin typeface="Courier New"/>
                <a:ea typeface="Courier New"/>
                <a:cs typeface="Courier New"/>
                <a:sym typeface="Courier New"/>
              </a:rPr>
            </a:br>
            <a:r>
              <a:rPr lang="en" sz="1600">
                <a:latin typeface="Courier New"/>
                <a:ea typeface="Courier New"/>
                <a:cs typeface="Courier New"/>
                <a:sym typeface="Courier New"/>
              </a:rPr>
              <a:t>          --package-path /my/code/path/trainer \</a:t>
            </a:r>
            <a:br>
              <a:rPr lang="en" sz="1600">
                <a:latin typeface="Courier New"/>
                <a:ea typeface="Courier New"/>
                <a:cs typeface="Courier New"/>
                <a:sym typeface="Courier New"/>
              </a:rPr>
            </a:br>
            <a:r>
              <a:rPr lang="en" sz="1600">
                <a:latin typeface="Courier New"/>
                <a:ea typeface="Courier New"/>
                <a:cs typeface="Courier New"/>
                <a:sym typeface="Courier New"/>
              </a:rPr>
              <a:t>          --packages additional-dep1.tar.gz,dep2.whl</a:t>
            </a:r>
            <a:endParaRPr sz="1600">
              <a:latin typeface="Courier New"/>
              <a:ea typeface="Courier New"/>
              <a:cs typeface="Courier New"/>
              <a:sym typeface="Courier New"/>
            </a:endParaRPr>
          </a:p>
        </p:txBody>
      </p:sp>
      <p:sp>
        <p:nvSpPr>
          <p:cNvPr id="1978" name="Google Shape;1978;p303"/>
          <p:cNvSpPr txBox="1"/>
          <p:nvPr/>
        </p:nvSpPr>
        <p:spPr>
          <a:xfrm>
            <a:off x="1674275" y="3244600"/>
            <a:ext cx="8839500" cy="10332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ourier New"/>
                <a:ea typeface="Courier New"/>
                <a:cs typeface="Courier New"/>
                <a:sym typeface="Courier New"/>
              </a:rPr>
              <a:t>gcloud ml-engine jobs submit prediction</a:t>
            </a:r>
            <a:r>
              <a:rPr lang="en" sz="1600">
                <a:latin typeface="Courier New"/>
                <a:ea typeface="Courier New"/>
                <a:cs typeface="Courier New"/>
                <a:sym typeface="Courier New"/>
              </a:rPr>
              <a:t> JOB --data-format=DATA_FORMAT --input-paths=INPUT_PATH,[INPUT_PATH,…] --output-path=OUTPUT_PATH --region=REGION</a:t>
            </a:r>
            <a:endParaRPr sz="1600">
              <a:latin typeface="Courier New"/>
              <a:ea typeface="Courier New"/>
              <a:cs typeface="Courier New"/>
              <a:sym typeface="Courier New"/>
            </a:endParaRPr>
          </a:p>
        </p:txBody>
      </p:sp>
      <p:sp>
        <p:nvSpPr>
          <p:cNvPr id="1979" name="Google Shape;1979;p303"/>
          <p:cNvSpPr txBox="1"/>
          <p:nvPr/>
        </p:nvSpPr>
        <p:spPr>
          <a:xfrm>
            <a:off x="1674275" y="4485900"/>
            <a:ext cx="8839500" cy="10332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ourier New"/>
                <a:ea typeface="Courier New"/>
                <a:cs typeface="Courier New"/>
                <a:sym typeface="Courier New"/>
              </a:rPr>
              <a:t>gcloud ml-engine models create </a:t>
            </a:r>
            <a:r>
              <a:rPr lang="en" sz="1600">
                <a:latin typeface="Courier New"/>
                <a:ea typeface="Courier New"/>
                <a:cs typeface="Courier New"/>
                <a:sym typeface="Courier New"/>
              </a:rPr>
              <a:t>MODEL [--enable-logging] [--regions=REGION,[REGION,…]] [GCLOUD_WIDE_FLAG …]</a:t>
            </a:r>
            <a:endParaRPr sz="1600">
              <a:latin typeface="Courier New"/>
              <a:ea typeface="Courier New"/>
              <a:cs typeface="Courier New"/>
              <a:sym typeface="Courier New"/>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3" name="Shape 1983"/>
        <p:cNvGrpSpPr/>
        <p:nvPr/>
      </p:nvGrpSpPr>
      <p:grpSpPr>
        <a:xfrm>
          <a:off x="0" y="0"/>
          <a:ext cx="0" cy="0"/>
          <a:chOff x="0" y="0"/>
          <a:chExt cx="0" cy="0"/>
        </a:xfrm>
      </p:grpSpPr>
      <p:sp>
        <p:nvSpPr>
          <p:cNvPr id="1984" name="Google Shape;1984;p30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Homework: Learning Cloud MLE</a:t>
            </a:r>
            <a:endParaRPr/>
          </a:p>
        </p:txBody>
      </p:sp>
      <p:sp>
        <p:nvSpPr>
          <p:cNvPr id="1985" name="Google Shape;1985;p30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Run the following tutorials:</a:t>
            </a:r>
            <a:endParaRPr/>
          </a:p>
          <a:p>
            <a:pPr indent="-381000" lvl="1" marL="914400" rtl="0" algn="l">
              <a:spcBef>
                <a:spcPts val="0"/>
              </a:spcBef>
              <a:spcAft>
                <a:spcPts val="0"/>
              </a:spcAft>
              <a:buSzPts val="2400"/>
              <a:buChar char="○"/>
            </a:pPr>
            <a:r>
              <a:rPr lang="en" u="sng">
                <a:solidFill>
                  <a:schemeClr val="hlink"/>
                </a:solidFill>
                <a:hlinkClick r:id="rId3"/>
              </a:rPr>
              <a:t>Quickstart using the Command Line</a:t>
            </a:r>
            <a:endParaRPr/>
          </a:p>
          <a:p>
            <a:pPr indent="-381000" lvl="1" marL="914400" rtl="0" algn="l">
              <a:spcBef>
                <a:spcPts val="0"/>
              </a:spcBef>
              <a:spcAft>
                <a:spcPts val="0"/>
              </a:spcAft>
              <a:buSzPts val="2400"/>
              <a:buChar char="○"/>
            </a:pPr>
            <a:r>
              <a:rPr lang="en" u="sng">
                <a:solidFill>
                  <a:schemeClr val="hlink"/>
                </a:solidFill>
                <a:hlinkClick r:id="rId4"/>
              </a:rPr>
              <a:t>Quickstart using Datalab</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9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Choosing Data Storage Solutions</a:t>
            </a:r>
            <a:endParaRPr/>
          </a:p>
        </p:txBody>
      </p:sp>
      <p:sp>
        <p:nvSpPr>
          <p:cNvPr id="519" name="Google Shape;519;p98"/>
          <p:cNvSpPr txBox="1"/>
          <p:nvPr>
            <p:ph idx="1" type="body"/>
          </p:nvPr>
        </p:nvSpPr>
        <p:spPr>
          <a:xfrm>
            <a:off x="406035" y="812300"/>
            <a:ext cx="11357100" cy="5249100"/>
          </a:xfrm>
          <a:prstGeom prst="rect">
            <a:avLst/>
          </a:prstGeom>
        </p:spPr>
        <p:txBody>
          <a:bodyPr anchorCtr="0" anchor="t" bIns="121875" lIns="121875" spcFirstLastPara="1" rIns="121875" wrap="square" tIns="121875">
            <a:noAutofit/>
          </a:bodyPr>
          <a:lstStyle/>
          <a:p>
            <a:pPr indent="-374650" lvl="0" marL="457200" rtl="0" algn="l">
              <a:spcBef>
                <a:spcPts val="1200"/>
              </a:spcBef>
              <a:spcAft>
                <a:spcPts val="0"/>
              </a:spcAft>
              <a:buSzPts val="2300"/>
              <a:buChar char="●"/>
            </a:pPr>
            <a:r>
              <a:rPr lang="en" sz="2300"/>
              <a:t>The right storage solution depends on many factors</a:t>
            </a:r>
            <a:endParaRPr sz="2300"/>
          </a:p>
          <a:p>
            <a:pPr indent="-374650" lvl="0" marL="457200" rtl="0" algn="l">
              <a:spcBef>
                <a:spcPts val="1000"/>
              </a:spcBef>
              <a:spcAft>
                <a:spcPts val="0"/>
              </a:spcAft>
              <a:buSzPts val="2300"/>
              <a:buChar char="●"/>
            </a:pPr>
            <a:r>
              <a:rPr lang="en" sz="2300"/>
              <a:t>What type of data are you storing?</a:t>
            </a:r>
            <a:endParaRPr sz="2300"/>
          </a:p>
          <a:p>
            <a:pPr indent="-374650" lvl="1" marL="914400" rtl="0" algn="l">
              <a:spcBef>
                <a:spcPts val="0"/>
              </a:spcBef>
              <a:spcAft>
                <a:spcPts val="0"/>
              </a:spcAft>
              <a:buSzPts val="2300"/>
              <a:buChar char="○"/>
            </a:pPr>
            <a:r>
              <a:rPr lang="en" sz="2300"/>
              <a:t>Images, videos, relational, text, code, etc.</a:t>
            </a:r>
            <a:endParaRPr sz="2300"/>
          </a:p>
          <a:p>
            <a:pPr indent="-374650" lvl="0" marL="457200" rtl="0" algn="l">
              <a:spcBef>
                <a:spcPts val="1000"/>
              </a:spcBef>
              <a:spcAft>
                <a:spcPts val="0"/>
              </a:spcAft>
              <a:buSzPts val="2300"/>
              <a:buChar char="●"/>
            </a:pPr>
            <a:r>
              <a:rPr lang="en" sz="2300"/>
              <a:t>How much data do you have?</a:t>
            </a:r>
            <a:endParaRPr sz="2300"/>
          </a:p>
          <a:p>
            <a:pPr indent="-374650" lvl="1" marL="914400" rtl="0" algn="l">
              <a:spcBef>
                <a:spcPts val="0"/>
              </a:spcBef>
              <a:spcAft>
                <a:spcPts val="0"/>
              </a:spcAft>
              <a:buSzPts val="2300"/>
              <a:buChar char="○"/>
            </a:pPr>
            <a:r>
              <a:rPr lang="en" sz="2300"/>
              <a:t>How you store MBs of data is different than how you would store PBs</a:t>
            </a:r>
            <a:endParaRPr sz="2300"/>
          </a:p>
          <a:p>
            <a:pPr indent="-374650" lvl="0" marL="457200" rtl="0" algn="l">
              <a:spcBef>
                <a:spcPts val="1000"/>
              </a:spcBef>
              <a:spcAft>
                <a:spcPts val="0"/>
              </a:spcAft>
              <a:buSzPts val="2300"/>
              <a:buChar char="●"/>
            </a:pPr>
            <a:r>
              <a:rPr lang="en" sz="2300"/>
              <a:t>What are the security requirements?</a:t>
            </a:r>
            <a:endParaRPr sz="2300"/>
          </a:p>
          <a:p>
            <a:pPr indent="-374650" lvl="1" marL="914400" rtl="0" algn="l">
              <a:spcBef>
                <a:spcPts val="0"/>
              </a:spcBef>
              <a:spcAft>
                <a:spcPts val="0"/>
              </a:spcAft>
              <a:buSzPts val="2300"/>
              <a:buChar char="○"/>
            </a:pPr>
            <a:r>
              <a:rPr lang="en" sz="2300"/>
              <a:t>Public data distributed online</a:t>
            </a:r>
            <a:endParaRPr sz="2300"/>
          </a:p>
          <a:p>
            <a:pPr indent="-374650" lvl="1" marL="914400" rtl="0" algn="l">
              <a:spcBef>
                <a:spcPts val="0"/>
              </a:spcBef>
              <a:spcAft>
                <a:spcPts val="0"/>
              </a:spcAft>
              <a:buSzPts val="2300"/>
              <a:buChar char="○"/>
            </a:pPr>
            <a:r>
              <a:rPr lang="en" sz="2300"/>
              <a:t>Sensitive personal information</a:t>
            </a:r>
            <a:endParaRPr sz="2300"/>
          </a:p>
          <a:p>
            <a:pPr indent="-374650" lvl="0" marL="457200" rtl="0" algn="l">
              <a:spcBef>
                <a:spcPts val="1000"/>
              </a:spcBef>
              <a:spcAft>
                <a:spcPts val="0"/>
              </a:spcAft>
              <a:buSzPts val="2300"/>
              <a:buChar char="●"/>
            </a:pPr>
            <a:r>
              <a:rPr lang="en" sz="2300"/>
              <a:t>How will you process the data?</a:t>
            </a:r>
            <a:endParaRPr sz="2300"/>
          </a:p>
          <a:p>
            <a:pPr indent="-374650" lvl="0" marL="457200" rtl="0" algn="l">
              <a:spcBef>
                <a:spcPts val="1200"/>
              </a:spcBef>
              <a:spcAft>
                <a:spcPts val="0"/>
              </a:spcAft>
              <a:buSzPts val="2300"/>
              <a:buChar char="●"/>
            </a:pPr>
            <a:r>
              <a:rPr lang="en" sz="2300"/>
              <a:t>Is it multi-user data?</a:t>
            </a:r>
            <a:endParaRPr sz="2300"/>
          </a:p>
          <a:p>
            <a:pPr indent="-374650" lvl="0" marL="457200" rtl="0" algn="l">
              <a:spcBef>
                <a:spcPts val="1200"/>
              </a:spcBef>
              <a:spcAft>
                <a:spcPts val="1200"/>
              </a:spcAft>
              <a:buSzPts val="2300"/>
              <a:buChar char="●"/>
            </a:pPr>
            <a:r>
              <a:rPr lang="en" sz="2300"/>
              <a:t>Etc.</a:t>
            </a:r>
            <a:endParaRPr sz="2300"/>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9" name="Shape 1989"/>
        <p:cNvGrpSpPr/>
        <p:nvPr/>
      </p:nvGrpSpPr>
      <p:grpSpPr>
        <a:xfrm>
          <a:off x="0" y="0"/>
          <a:ext cx="0" cy="0"/>
          <a:chOff x="0" y="0"/>
          <a:chExt cx="0" cy="0"/>
        </a:xfrm>
      </p:grpSpPr>
      <p:sp>
        <p:nvSpPr>
          <p:cNvPr id="1990" name="Google Shape;1990;p30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pic>
        <p:nvPicPr>
          <p:cNvPr id="1991" name="Google Shape;1991;p305"/>
          <p:cNvPicPr preferRelativeResize="0"/>
          <p:nvPr/>
        </p:nvPicPr>
        <p:blipFill>
          <a:blip r:embed="rId3">
            <a:alphaModFix/>
          </a:blip>
          <a:stretch>
            <a:fillRect/>
          </a:stretch>
        </p:blipFill>
        <p:spPr>
          <a:xfrm>
            <a:off x="3072775" y="4906365"/>
            <a:ext cx="581025" cy="533400"/>
          </a:xfrm>
          <a:prstGeom prst="rect">
            <a:avLst/>
          </a:prstGeom>
          <a:noFill/>
          <a:ln>
            <a:noFill/>
          </a:ln>
        </p:spPr>
      </p:pic>
      <p:sp>
        <p:nvSpPr>
          <p:cNvPr id="1992" name="Google Shape;1992;p305"/>
          <p:cNvSpPr txBox="1"/>
          <p:nvPr>
            <p:ph idx="1" type="body"/>
          </p:nvPr>
        </p:nvSpPr>
        <p:spPr>
          <a:xfrm>
            <a:off x="3653800" y="1491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Machine Learning Overview</a:t>
            </a:r>
            <a:endParaRPr sz="2800"/>
          </a:p>
          <a:p>
            <a:pPr indent="0" lvl="1" marL="0" rtl="0" algn="l">
              <a:lnSpc>
                <a:spcPct val="150000"/>
              </a:lnSpc>
              <a:spcBef>
                <a:spcPts val="1200"/>
              </a:spcBef>
              <a:spcAft>
                <a:spcPts val="0"/>
              </a:spcAft>
              <a:buClr>
                <a:schemeClr val="dk1"/>
              </a:buClr>
              <a:buFont typeface="Arial"/>
              <a:buNone/>
            </a:pPr>
            <a:r>
              <a:rPr lang="en" sz="2800"/>
              <a:t>Machine Learning Algorithms</a:t>
            </a:r>
            <a:endParaRPr sz="2800"/>
          </a:p>
          <a:p>
            <a:pPr indent="0" lvl="1" marL="0" rtl="0" algn="l">
              <a:lnSpc>
                <a:spcPct val="150000"/>
              </a:lnSpc>
              <a:spcBef>
                <a:spcPts val="1200"/>
              </a:spcBef>
              <a:spcAft>
                <a:spcPts val="0"/>
              </a:spcAft>
              <a:buClr>
                <a:schemeClr val="dk1"/>
              </a:buClr>
              <a:buFont typeface="Arial"/>
              <a:buNone/>
            </a:pPr>
            <a:r>
              <a:rPr lang="en" sz="2800"/>
              <a:t>TensorFlow</a:t>
            </a:r>
            <a:endParaRPr sz="2800"/>
          </a:p>
          <a:p>
            <a:pPr indent="0" lvl="1" marL="0" rtl="0" algn="l">
              <a:lnSpc>
                <a:spcPct val="150000"/>
              </a:lnSpc>
              <a:spcBef>
                <a:spcPts val="1200"/>
              </a:spcBef>
              <a:spcAft>
                <a:spcPts val="0"/>
              </a:spcAft>
              <a:buClr>
                <a:schemeClr val="dk1"/>
              </a:buClr>
              <a:buFont typeface="Arial"/>
              <a:buNone/>
            </a:pPr>
            <a:r>
              <a:rPr lang="en" sz="2800"/>
              <a:t>Cloud MLE</a:t>
            </a:r>
            <a:endParaRPr sz="2800"/>
          </a:p>
          <a:p>
            <a:pPr indent="0" lvl="1" marL="0" rtl="0" algn="l">
              <a:lnSpc>
                <a:spcPct val="150000"/>
              </a:lnSpc>
              <a:spcBef>
                <a:spcPts val="1200"/>
              </a:spcBef>
              <a:spcAft>
                <a:spcPts val="0"/>
              </a:spcAft>
              <a:buClr>
                <a:schemeClr val="dk1"/>
              </a:buClr>
              <a:buFont typeface="Arial"/>
              <a:buNone/>
            </a:pPr>
            <a:r>
              <a:rPr b="1" lang="en" sz="2800"/>
              <a:t>Pre-Built ML Models</a:t>
            </a:r>
            <a:endParaRPr b="1"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Google Shape;1997;p30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Google’s Pre-Built ML Models</a:t>
            </a:r>
            <a:endParaRPr/>
          </a:p>
        </p:txBody>
      </p:sp>
      <p:sp>
        <p:nvSpPr>
          <p:cNvPr id="1998" name="Google Shape;1998;p306"/>
          <p:cNvSpPr txBox="1"/>
          <p:nvPr>
            <p:ph idx="1" type="body"/>
          </p:nvPr>
        </p:nvSpPr>
        <p:spPr>
          <a:xfrm>
            <a:off x="406025" y="1040900"/>
            <a:ext cx="11357100" cy="51183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Google has a number of already trained models that you can use today</a:t>
            </a:r>
            <a:endParaRPr/>
          </a:p>
          <a:p>
            <a:pPr indent="-381000" lvl="1" marL="914400" rtl="0" algn="l">
              <a:spcBef>
                <a:spcPts val="0"/>
              </a:spcBef>
              <a:spcAft>
                <a:spcPts val="0"/>
              </a:spcAft>
              <a:buSzPts val="2400"/>
              <a:buChar char="○"/>
            </a:pPr>
            <a:r>
              <a:rPr lang="en"/>
              <a:t>Reasonably priced</a:t>
            </a:r>
            <a:endParaRPr/>
          </a:p>
          <a:p>
            <a:pPr indent="-381000" lvl="1" marL="914400" rtl="0" algn="l">
              <a:spcBef>
                <a:spcPts val="0"/>
              </a:spcBef>
              <a:spcAft>
                <a:spcPts val="0"/>
              </a:spcAft>
              <a:buSzPts val="2400"/>
              <a:buChar char="○"/>
            </a:pPr>
            <a:r>
              <a:rPr lang="en"/>
              <a:t>Extremely fast</a:t>
            </a:r>
            <a:endParaRPr/>
          </a:p>
          <a:p>
            <a:pPr indent="-381000" lvl="1" marL="914400" rtl="0" algn="l">
              <a:spcBef>
                <a:spcPts val="0"/>
              </a:spcBef>
              <a:spcAft>
                <a:spcPts val="0"/>
              </a:spcAft>
              <a:buSzPts val="2400"/>
              <a:buChar char="○"/>
            </a:pPr>
            <a:r>
              <a:rPr lang="en"/>
              <a:t>Simple, consistent coding</a:t>
            </a:r>
            <a:endParaRPr/>
          </a:p>
          <a:p>
            <a:pPr indent="-381000" lvl="0" marL="457200" rtl="0" algn="l">
              <a:spcBef>
                <a:spcPts val="1000"/>
              </a:spcBef>
              <a:spcAft>
                <a:spcPts val="0"/>
              </a:spcAft>
              <a:buSzPts val="2400"/>
              <a:buChar char="●"/>
            </a:pPr>
            <a:r>
              <a:rPr lang="en"/>
              <a:t>Prebuilt models include:</a:t>
            </a:r>
            <a:endParaRPr/>
          </a:p>
          <a:p>
            <a:pPr indent="-381000" lvl="1" marL="914400" rtl="0" algn="l">
              <a:spcBef>
                <a:spcPts val="0"/>
              </a:spcBef>
              <a:spcAft>
                <a:spcPts val="0"/>
              </a:spcAft>
              <a:buSzPts val="2400"/>
              <a:buChar char="○"/>
            </a:pPr>
            <a:r>
              <a:rPr lang="en"/>
              <a:t>Vision API</a:t>
            </a:r>
            <a:endParaRPr/>
          </a:p>
          <a:p>
            <a:pPr indent="-381000" lvl="1" marL="914400" rtl="0" algn="l">
              <a:spcBef>
                <a:spcPts val="0"/>
              </a:spcBef>
              <a:spcAft>
                <a:spcPts val="0"/>
              </a:spcAft>
              <a:buSzPts val="2400"/>
              <a:buChar char="○"/>
            </a:pPr>
            <a:r>
              <a:rPr lang="en"/>
              <a:t>Natural Language API</a:t>
            </a:r>
            <a:endParaRPr/>
          </a:p>
          <a:p>
            <a:pPr indent="-381000" lvl="1" marL="914400" rtl="0" algn="l">
              <a:spcBef>
                <a:spcPts val="0"/>
              </a:spcBef>
              <a:spcAft>
                <a:spcPts val="0"/>
              </a:spcAft>
              <a:buSzPts val="2400"/>
              <a:buChar char="○"/>
            </a:pPr>
            <a:r>
              <a:rPr lang="en"/>
              <a:t>Speech API</a:t>
            </a:r>
            <a:endParaRPr/>
          </a:p>
          <a:p>
            <a:pPr indent="-381000" lvl="1" marL="914400" rtl="0" algn="l">
              <a:spcBef>
                <a:spcPts val="0"/>
              </a:spcBef>
              <a:spcAft>
                <a:spcPts val="0"/>
              </a:spcAft>
              <a:buSzPts val="2400"/>
              <a:buChar char="○"/>
            </a:pPr>
            <a:r>
              <a:rPr lang="en"/>
              <a:t>Translate API</a:t>
            </a:r>
            <a:endParaRPr/>
          </a:p>
          <a:p>
            <a:pPr indent="-381000" lvl="1" marL="914400" rtl="0" algn="l">
              <a:spcBef>
                <a:spcPts val="0"/>
              </a:spcBef>
              <a:spcAft>
                <a:spcPts val="0"/>
              </a:spcAft>
              <a:buSzPts val="2400"/>
              <a:buChar char="○"/>
            </a:pPr>
            <a:r>
              <a:rPr lang="en"/>
              <a:t>And others</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2" name="Shape 2002"/>
        <p:cNvGrpSpPr/>
        <p:nvPr/>
      </p:nvGrpSpPr>
      <p:grpSpPr>
        <a:xfrm>
          <a:off x="0" y="0"/>
          <a:ext cx="0" cy="0"/>
          <a:chOff x="0" y="0"/>
          <a:chExt cx="0" cy="0"/>
        </a:xfrm>
      </p:grpSpPr>
      <p:sp>
        <p:nvSpPr>
          <p:cNvPr id="2003" name="Google Shape;2003;p30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Vision API Sample Code</a:t>
            </a:r>
            <a:endParaRPr/>
          </a:p>
        </p:txBody>
      </p:sp>
      <p:sp>
        <p:nvSpPr>
          <p:cNvPr id="2004" name="Google Shape;2004;p307"/>
          <p:cNvSpPr txBox="1"/>
          <p:nvPr/>
        </p:nvSpPr>
        <p:spPr>
          <a:xfrm>
            <a:off x="2257775" y="950475"/>
            <a:ext cx="7672500" cy="52854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from googleapiclient.discovery import build</a:t>
            </a:r>
            <a:endParaRPr b="1"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import base64</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IMAGE="gs://cpb103-public-files/noirbree.jpg"</a:t>
            </a:r>
            <a:endParaRPr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vservice = build('vision', 'v1', developerKey=APIKEY)</a:t>
            </a:r>
            <a:endParaRPr b="1"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request = </a:t>
            </a:r>
            <a:r>
              <a:rPr b="1" lang="en" sz="1800">
                <a:latin typeface="Courier New"/>
                <a:ea typeface="Courier New"/>
                <a:cs typeface="Courier New"/>
                <a:sym typeface="Courier New"/>
              </a:rPr>
              <a:t>vservice.images().annotate(body={</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'requests': [{</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'image': {</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'source': {</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'gcs_image_uri': IMAGE</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'features': [{</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'type': 'LABEL_DETECTION',</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'maxResults': 100,</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outputs = </a:t>
            </a:r>
            <a:r>
              <a:rPr b="1" lang="en" sz="1800">
                <a:latin typeface="Courier New"/>
                <a:ea typeface="Courier New"/>
                <a:cs typeface="Courier New"/>
                <a:sym typeface="Courier New"/>
              </a:rPr>
              <a:t>request.execute(num_retries=3)</a:t>
            </a:r>
            <a:endParaRPr b="1" sz="1800">
              <a:latin typeface="Courier New"/>
              <a:ea typeface="Courier New"/>
              <a:cs typeface="Courier New"/>
              <a:sym typeface="Courier New"/>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30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Vision API</a:t>
            </a:r>
            <a:endParaRPr/>
          </a:p>
        </p:txBody>
      </p:sp>
      <p:sp>
        <p:nvSpPr>
          <p:cNvPr id="2010" name="Google Shape;2010;p308"/>
          <p:cNvSpPr txBox="1"/>
          <p:nvPr>
            <p:ph idx="1" type="body"/>
          </p:nvPr>
        </p:nvSpPr>
        <p:spPr>
          <a:xfrm>
            <a:off x="406025" y="1040900"/>
            <a:ext cx="11357100" cy="7635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https://cloud.google.com/vision/</a:t>
            </a:r>
            <a:endParaRPr/>
          </a:p>
        </p:txBody>
      </p:sp>
      <p:pic>
        <p:nvPicPr>
          <p:cNvPr id="2011" name="Google Shape;2011;p308"/>
          <p:cNvPicPr preferRelativeResize="0"/>
          <p:nvPr/>
        </p:nvPicPr>
        <p:blipFill>
          <a:blip r:embed="rId4">
            <a:alphaModFix/>
          </a:blip>
          <a:stretch>
            <a:fillRect/>
          </a:stretch>
        </p:blipFill>
        <p:spPr>
          <a:xfrm>
            <a:off x="2038287" y="1951550"/>
            <a:ext cx="8111476" cy="42186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5" name="Shape 2015"/>
        <p:cNvGrpSpPr/>
        <p:nvPr/>
      </p:nvGrpSpPr>
      <p:grpSpPr>
        <a:xfrm>
          <a:off x="0" y="0"/>
          <a:ext cx="0" cy="0"/>
          <a:chOff x="0" y="0"/>
          <a:chExt cx="0" cy="0"/>
        </a:xfrm>
      </p:grpSpPr>
      <p:sp>
        <p:nvSpPr>
          <p:cNvPr id="2016" name="Google Shape;2016;p30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Natural Language API</a:t>
            </a:r>
            <a:endParaRPr/>
          </a:p>
        </p:txBody>
      </p:sp>
      <p:sp>
        <p:nvSpPr>
          <p:cNvPr id="2017" name="Google Shape;2017;p309"/>
          <p:cNvSpPr txBox="1"/>
          <p:nvPr>
            <p:ph idx="1" type="body"/>
          </p:nvPr>
        </p:nvSpPr>
        <p:spPr>
          <a:xfrm>
            <a:off x="406025" y="1040900"/>
            <a:ext cx="11357100" cy="914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https://cloud.google.com/natural-language/</a:t>
            </a:r>
            <a:endParaRPr/>
          </a:p>
        </p:txBody>
      </p:sp>
      <p:pic>
        <p:nvPicPr>
          <p:cNvPr id="2018" name="Google Shape;2018;p309"/>
          <p:cNvPicPr preferRelativeResize="0"/>
          <p:nvPr/>
        </p:nvPicPr>
        <p:blipFill>
          <a:blip r:embed="rId4">
            <a:alphaModFix/>
          </a:blip>
          <a:stretch>
            <a:fillRect/>
          </a:stretch>
        </p:blipFill>
        <p:spPr>
          <a:xfrm>
            <a:off x="1193876" y="1837425"/>
            <a:ext cx="9800299" cy="4360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2" name="Shape 2022"/>
        <p:cNvGrpSpPr/>
        <p:nvPr/>
      </p:nvGrpSpPr>
      <p:grpSpPr>
        <a:xfrm>
          <a:off x="0" y="0"/>
          <a:ext cx="0" cy="0"/>
          <a:chOff x="0" y="0"/>
          <a:chExt cx="0" cy="0"/>
        </a:xfrm>
      </p:grpSpPr>
      <p:sp>
        <p:nvSpPr>
          <p:cNvPr id="2023" name="Google Shape;2023;p31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Speech API</a:t>
            </a:r>
            <a:endParaRPr/>
          </a:p>
        </p:txBody>
      </p:sp>
      <p:sp>
        <p:nvSpPr>
          <p:cNvPr id="2024" name="Google Shape;2024;p310"/>
          <p:cNvSpPr txBox="1"/>
          <p:nvPr>
            <p:ph idx="1" type="body"/>
          </p:nvPr>
        </p:nvSpPr>
        <p:spPr>
          <a:xfrm>
            <a:off x="406025" y="1040900"/>
            <a:ext cx="11357100" cy="8934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https://cloud.google.com/speech/</a:t>
            </a:r>
            <a:endParaRPr/>
          </a:p>
        </p:txBody>
      </p:sp>
      <p:pic>
        <p:nvPicPr>
          <p:cNvPr id="2025" name="Google Shape;2025;p310"/>
          <p:cNvPicPr preferRelativeResize="0"/>
          <p:nvPr/>
        </p:nvPicPr>
        <p:blipFill>
          <a:blip r:embed="rId4">
            <a:alphaModFix/>
          </a:blip>
          <a:stretch>
            <a:fillRect/>
          </a:stretch>
        </p:blipFill>
        <p:spPr>
          <a:xfrm>
            <a:off x="3307276" y="2191375"/>
            <a:ext cx="5573499" cy="35298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9" name="Shape 2029"/>
        <p:cNvGrpSpPr/>
        <p:nvPr/>
      </p:nvGrpSpPr>
      <p:grpSpPr>
        <a:xfrm>
          <a:off x="0" y="0"/>
          <a:ext cx="0" cy="0"/>
          <a:chOff x="0" y="0"/>
          <a:chExt cx="0" cy="0"/>
        </a:xfrm>
      </p:grpSpPr>
      <p:sp>
        <p:nvSpPr>
          <p:cNvPr id="2030" name="Google Shape;2030;p31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Translate API</a:t>
            </a:r>
            <a:endParaRPr/>
          </a:p>
        </p:txBody>
      </p:sp>
      <p:sp>
        <p:nvSpPr>
          <p:cNvPr id="2031" name="Google Shape;2031;p311"/>
          <p:cNvSpPr txBox="1"/>
          <p:nvPr>
            <p:ph idx="1" type="body"/>
          </p:nvPr>
        </p:nvSpPr>
        <p:spPr>
          <a:xfrm>
            <a:off x="406025" y="964700"/>
            <a:ext cx="11357100" cy="7635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https://cloud.google.com/translate/</a:t>
            </a:r>
            <a:endParaRPr/>
          </a:p>
        </p:txBody>
      </p:sp>
      <p:pic>
        <p:nvPicPr>
          <p:cNvPr id="2032" name="Google Shape;2032;p311"/>
          <p:cNvPicPr preferRelativeResize="0"/>
          <p:nvPr/>
        </p:nvPicPr>
        <p:blipFill>
          <a:blip r:embed="rId4">
            <a:alphaModFix/>
          </a:blip>
          <a:stretch>
            <a:fillRect/>
          </a:stretch>
        </p:blipFill>
        <p:spPr>
          <a:xfrm>
            <a:off x="396470" y="1757759"/>
            <a:ext cx="11410584" cy="2483476"/>
          </a:xfrm>
          <a:prstGeom prst="rect">
            <a:avLst/>
          </a:prstGeom>
          <a:noFill/>
          <a:ln cap="flat" cmpd="sng" w="9525">
            <a:solidFill>
              <a:schemeClr val="dk2"/>
            </a:solidFill>
            <a:prstDash val="solid"/>
            <a:round/>
            <a:headEnd len="sm" w="sm" type="none"/>
            <a:tailEnd len="sm" w="sm" type="none"/>
          </a:ln>
        </p:spPr>
      </p:pic>
      <p:pic>
        <p:nvPicPr>
          <p:cNvPr id="2033" name="Google Shape;2033;p311"/>
          <p:cNvPicPr preferRelativeResize="0"/>
          <p:nvPr/>
        </p:nvPicPr>
        <p:blipFill rotWithShape="1">
          <a:blip r:embed="rId5">
            <a:alphaModFix/>
          </a:blip>
          <a:srcRect b="0" l="0" r="0" t="8433"/>
          <a:stretch/>
        </p:blipFill>
        <p:spPr>
          <a:xfrm>
            <a:off x="1323300" y="3780334"/>
            <a:ext cx="10483747" cy="24834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sp>
        <p:nvSpPr>
          <p:cNvPr id="2038" name="Google Shape;2038;p312"/>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GCP Machine Learning  </a:t>
            </a:r>
            <a:endParaRPr/>
          </a:p>
        </p:txBody>
      </p:sp>
      <p:sp>
        <p:nvSpPr>
          <p:cNvPr id="2039" name="Google Shape;2039;p312"/>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this exercise, you will use Google's pre-built </a:t>
            </a:r>
            <a:r>
              <a:rPr lang="en"/>
              <a:t>machine</a:t>
            </a:r>
            <a:r>
              <a:rPr lang="en"/>
              <a:t> learning APIs</a:t>
            </a:r>
            <a:endParaRPr/>
          </a:p>
          <a:p>
            <a:pPr indent="-381000" lvl="1" marL="914400" rtl="0" algn="l">
              <a:spcBef>
                <a:spcPts val="0"/>
              </a:spcBef>
              <a:spcAft>
                <a:spcPts val="0"/>
              </a:spcAft>
              <a:buSzPts val="2400"/>
              <a:buChar char="○"/>
            </a:pPr>
            <a:r>
              <a:rPr lang="en" u="sng">
                <a:solidFill>
                  <a:schemeClr val="hlink"/>
                </a:solidFill>
                <a:hlinkClick r:id="rId3"/>
              </a:rPr>
              <a:t>GCP Machine Learning Pre-Built Models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3" name="Shape 2043"/>
        <p:cNvGrpSpPr/>
        <p:nvPr/>
      </p:nvGrpSpPr>
      <p:grpSpPr>
        <a:xfrm>
          <a:off x="0" y="0"/>
          <a:ext cx="0" cy="0"/>
          <a:chOff x="0" y="0"/>
          <a:chExt cx="0" cy="0"/>
        </a:xfrm>
      </p:grpSpPr>
      <p:sp>
        <p:nvSpPr>
          <p:cNvPr id="2044" name="Google Shape;2044;p31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pic>
        <p:nvPicPr>
          <p:cNvPr id="2045" name="Google Shape;2045;p313"/>
          <p:cNvPicPr preferRelativeResize="0"/>
          <p:nvPr/>
        </p:nvPicPr>
        <p:blipFill>
          <a:blip r:embed="rId3">
            <a:alphaModFix/>
          </a:blip>
          <a:stretch>
            <a:fillRect/>
          </a:stretch>
        </p:blipFill>
        <p:spPr>
          <a:xfrm>
            <a:off x="3072775" y="5686170"/>
            <a:ext cx="581025" cy="533400"/>
          </a:xfrm>
          <a:prstGeom prst="rect">
            <a:avLst/>
          </a:prstGeom>
          <a:noFill/>
          <a:ln>
            <a:noFill/>
          </a:ln>
        </p:spPr>
      </p:pic>
      <p:sp>
        <p:nvSpPr>
          <p:cNvPr id="2046" name="Google Shape;2046;p313"/>
          <p:cNvSpPr txBox="1"/>
          <p:nvPr>
            <p:ph idx="1" type="body"/>
          </p:nvPr>
        </p:nvSpPr>
        <p:spPr>
          <a:xfrm>
            <a:off x="3653800" y="1491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Machine Learning Overview</a:t>
            </a:r>
            <a:endParaRPr sz="2800"/>
          </a:p>
          <a:p>
            <a:pPr indent="0" lvl="1" marL="0" rtl="0" algn="l">
              <a:lnSpc>
                <a:spcPct val="150000"/>
              </a:lnSpc>
              <a:spcBef>
                <a:spcPts val="1200"/>
              </a:spcBef>
              <a:spcAft>
                <a:spcPts val="0"/>
              </a:spcAft>
              <a:buClr>
                <a:schemeClr val="dk1"/>
              </a:buClr>
              <a:buFont typeface="Arial"/>
              <a:buNone/>
            </a:pPr>
            <a:r>
              <a:rPr lang="en" sz="2800"/>
              <a:t>Machine Learning Algorithms</a:t>
            </a:r>
            <a:endParaRPr sz="2800"/>
          </a:p>
          <a:p>
            <a:pPr indent="0" lvl="1" marL="0" rtl="0" algn="l">
              <a:lnSpc>
                <a:spcPct val="150000"/>
              </a:lnSpc>
              <a:spcBef>
                <a:spcPts val="1200"/>
              </a:spcBef>
              <a:spcAft>
                <a:spcPts val="0"/>
              </a:spcAft>
              <a:buClr>
                <a:schemeClr val="dk1"/>
              </a:buClr>
              <a:buFont typeface="Arial"/>
              <a:buNone/>
            </a:pPr>
            <a:r>
              <a:rPr lang="en" sz="2800"/>
              <a:t>TensorFlow</a:t>
            </a:r>
            <a:endParaRPr sz="2800"/>
          </a:p>
          <a:p>
            <a:pPr indent="0" lvl="1" marL="0" rtl="0" algn="l">
              <a:lnSpc>
                <a:spcPct val="150000"/>
              </a:lnSpc>
              <a:spcBef>
                <a:spcPts val="1200"/>
              </a:spcBef>
              <a:spcAft>
                <a:spcPts val="0"/>
              </a:spcAft>
              <a:buClr>
                <a:schemeClr val="dk1"/>
              </a:buClr>
              <a:buFont typeface="Arial"/>
              <a:buNone/>
            </a:pPr>
            <a:r>
              <a:rPr lang="en" sz="2800"/>
              <a:t>Cloud MLE</a:t>
            </a:r>
            <a:endParaRPr sz="2800"/>
          </a:p>
          <a:p>
            <a:pPr indent="0" lvl="1" marL="0" rtl="0" algn="l">
              <a:lnSpc>
                <a:spcPct val="150000"/>
              </a:lnSpc>
              <a:spcBef>
                <a:spcPts val="1200"/>
              </a:spcBef>
              <a:spcAft>
                <a:spcPts val="0"/>
              </a:spcAft>
              <a:buClr>
                <a:schemeClr val="dk1"/>
              </a:buClr>
              <a:buFont typeface="Arial"/>
              <a:buNone/>
            </a:pPr>
            <a:r>
              <a:rPr lang="en" sz="2800"/>
              <a:t>Pre-Built ML Models</a:t>
            </a:r>
            <a:endParaRPr sz="2800"/>
          </a:p>
          <a:p>
            <a:pPr indent="0" lvl="1" marL="0" rtl="0" algn="l">
              <a:lnSpc>
                <a:spcPct val="150000"/>
              </a:lnSpc>
              <a:spcBef>
                <a:spcPts val="1200"/>
              </a:spcBef>
              <a:spcAft>
                <a:spcPts val="0"/>
              </a:spcAft>
              <a:buClr>
                <a:schemeClr val="dk1"/>
              </a:buClr>
              <a:buFont typeface="Arial"/>
              <a:buNone/>
            </a:pPr>
            <a:r>
              <a:rPr b="1" lang="en" sz="2800"/>
              <a:t>Exam Prep</a:t>
            </a:r>
            <a:endParaRPr b="1" sz="2800"/>
          </a:p>
          <a:p>
            <a:pPr indent="0" lvl="0" marL="0" rtl="0" algn="l">
              <a:spcBef>
                <a:spcPts val="1200"/>
              </a:spcBef>
              <a:spcAft>
                <a:spcPts val="0"/>
              </a:spcAft>
              <a:buNone/>
            </a:pPr>
            <a:r>
              <a:t/>
            </a:r>
            <a:endParaRPr sz="28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sp>
        <p:nvSpPr>
          <p:cNvPr id="2051" name="Google Shape;2051;p314"/>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Practice Quiz</a:t>
            </a:r>
            <a:endParaRPr/>
          </a:p>
        </p:txBody>
      </p:sp>
      <p:sp>
        <p:nvSpPr>
          <p:cNvPr id="2052" name="Google Shape;2052;p314"/>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Take this </a:t>
            </a:r>
            <a:r>
              <a:rPr lang="en" u="sng">
                <a:solidFill>
                  <a:schemeClr val="hlink"/>
                </a:solidFill>
                <a:hlinkClick r:id="rId3"/>
              </a:rPr>
              <a:t>practice quiz</a:t>
            </a:r>
            <a:endParaRPr>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9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Storage Cost</a:t>
            </a:r>
            <a:endParaRPr/>
          </a:p>
        </p:txBody>
      </p:sp>
      <p:sp>
        <p:nvSpPr>
          <p:cNvPr id="525" name="Google Shape;525;p9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Cost varies widely depending on the storage solution</a:t>
            </a:r>
            <a:endParaRPr/>
          </a:p>
          <a:p>
            <a:pPr indent="-381000" lvl="0" marL="457200" rtl="0" algn="l">
              <a:spcBef>
                <a:spcPts val="1000"/>
              </a:spcBef>
              <a:spcAft>
                <a:spcPts val="0"/>
              </a:spcAft>
              <a:buSzPts val="2400"/>
              <a:buChar char="●"/>
            </a:pPr>
            <a:r>
              <a:rPr lang="en"/>
              <a:t>In general, storage services designed for large amounts of data are less expensive per GB than those designed for smaller amounts</a:t>
            </a:r>
            <a:endParaRPr/>
          </a:p>
          <a:p>
            <a:pPr indent="-381000" lvl="0" marL="457200" rtl="0" algn="l">
              <a:spcBef>
                <a:spcPts val="1200"/>
              </a:spcBef>
              <a:spcAft>
                <a:spcPts val="1200"/>
              </a:spcAft>
              <a:buSzPts val="2400"/>
              <a:buChar char="●"/>
            </a:pPr>
            <a:r>
              <a:rPr lang="en"/>
              <a:t>Knowing how storage services are priced, helps determine which to use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6" name="Shape 2056"/>
        <p:cNvGrpSpPr/>
        <p:nvPr/>
      </p:nvGrpSpPr>
      <p:grpSpPr>
        <a:xfrm>
          <a:off x="0" y="0"/>
          <a:ext cx="0" cy="0"/>
          <a:chOff x="0" y="0"/>
          <a:chExt cx="0" cy="0"/>
        </a:xfrm>
      </p:grpSpPr>
      <p:sp>
        <p:nvSpPr>
          <p:cNvPr id="2057" name="Google Shape;2057;p315"/>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2058" name="Google Shape;2058;p315"/>
          <p:cNvSpPr txBox="1"/>
          <p:nvPr>
            <p:ph idx="1" type="subTitle"/>
          </p:nvPr>
        </p:nvSpPr>
        <p:spPr>
          <a:xfrm>
            <a:off x="325350" y="3715830"/>
            <a:ext cx="11357100" cy="17031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10:</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Case Studies</a:t>
            </a:r>
            <a:endParaRPr b="1" sz="4000">
              <a:solidFill>
                <a:srgbClr val="000000"/>
              </a:solidFill>
              <a:latin typeface="Open Sans"/>
              <a:ea typeface="Open Sans"/>
              <a:cs typeface="Open Sans"/>
              <a:sym typeface="Open San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2" name="Shape 2062"/>
        <p:cNvGrpSpPr/>
        <p:nvPr/>
      </p:nvGrpSpPr>
      <p:grpSpPr>
        <a:xfrm>
          <a:off x="0" y="0"/>
          <a:ext cx="0" cy="0"/>
          <a:chOff x="0" y="0"/>
          <a:chExt cx="0" cy="0"/>
        </a:xfrm>
      </p:grpSpPr>
      <p:sp>
        <p:nvSpPr>
          <p:cNvPr id="2063" name="Google Shape;2063;p31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2064" name="Google Shape;2064;p316"/>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Clr>
                <a:schemeClr val="dk1"/>
              </a:buClr>
              <a:buSzPts val="1100"/>
              <a:buFont typeface="Arial"/>
              <a:buNone/>
            </a:pPr>
            <a:r>
              <a:rPr lang="en"/>
              <a:t>In this chapter, we will:</a:t>
            </a:r>
            <a:endParaRPr/>
          </a:p>
          <a:p>
            <a:pPr indent="-381000" lvl="0" marL="457200" rtl="0" algn="l">
              <a:spcBef>
                <a:spcPts val="1200"/>
              </a:spcBef>
              <a:spcAft>
                <a:spcPts val="1200"/>
              </a:spcAft>
              <a:buSzPts val="2400"/>
              <a:buChar char="●"/>
            </a:pPr>
            <a:r>
              <a:rPr lang="en"/>
              <a:t>Review the case studies you need to know for the GCP Certified Data Engineer exam</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Google Shape;2069;p317"/>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Study</a:t>
            </a:r>
            <a:endParaRPr/>
          </a:p>
        </p:txBody>
      </p:sp>
      <p:sp>
        <p:nvSpPr>
          <p:cNvPr id="2070" name="Google Shape;2070;p317"/>
          <p:cNvSpPr txBox="1"/>
          <p:nvPr>
            <p:ph idx="1" type="body"/>
          </p:nvPr>
        </p:nvSpPr>
        <p:spPr>
          <a:xfrm>
            <a:off x="415475" y="1020500"/>
            <a:ext cx="10707000" cy="5033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Read the following case study: </a:t>
            </a:r>
            <a:r>
              <a:rPr lang="en" u="sng">
                <a:solidFill>
                  <a:schemeClr val="hlink"/>
                </a:solidFill>
                <a:hlinkClick r:id="rId3"/>
              </a:rPr>
              <a:t>Flowlogistic</a:t>
            </a:r>
            <a:endParaRPr/>
          </a:p>
          <a:p>
            <a:pPr indent="-381000" lvl="0" marL="457200" rtl="0" algn="l">
              <a:spcBef>
                <a:spcPts val="1000"/>
              </a:spcBef>
              <a:spcAft>
                <a:spcPts val="0"/>
              </a:spcAft>
              <a:buSzPts val="2400"/>
              <a:buChar char="●"/>
            </a:pPr>
            <a:r>
              <a:rPr lang="en"/>
              <a:t>List below some Google Cloud Platform Services that would be used when implementing this case study</a:t>
            </a:r>
            <a:endParaRPr/>
          </a:p>
          <a:p>
            <a:pPr indent="0" lvl="0" marL="0" rtl="0" algn="l">
              <a:spcBef>
                <a:spcPts val="1200"/>
              </a:spcBef>
              <a:spcAft>
                <a:spcPts val="120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4" name="Shape 2074"/>
        <p:cNvGrpSpPr/>
        <p:nvPr/>
      </p:nvGrpSpPr>
      <p:grpSpPr>
        <a:xfrm>
          <a:off x="0" y="0"/>
          <a:ext cx="0" cy="0"/>
          <a:chOff x="0" y="0"/>
          <a:chExt cx="0" cy="0"/>
        </a:xfrm>
      </p:grpSpPr>
      <p:sp>
        <p:nvSpPr>
          <p:cNvPr id="2075" name="Google Shape;2075;p318"/>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Study</a:t>
            </a:r>
            <a:endParaRPr/>
          </a:p>
        </p:txBody>
      </p:sp>
      <p:sp>
        <p:nvSpPr>
          <p:cNvPr id="2076" name="Google Shape;2076;p318"/>
          <p:cNvSpPr txBox="1"/>
          <p:nvPr>
            <p:ph idx="1" type="body"/>
          </p:nvPr>
        </p:nvSpPr>
        <p:spPr>
          <a:xfrm>
            <a:off x="415475" y="1020500"/>
            <a:ext cx="10707000" cy="5033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Read the following case study: </a:t>
            </a:r>
            <a:r>
              <a:rPr lang="en" u="sng">
                <a:solidFill>
                  <a:schemeClr val="hlink"/>
                </a:solidFill>
                <a:hlinkClick r:id="rId3"/>
              </a:rPr>
              <a:t>MJTelco</a:t>
            </a:r>
            <a:endParaRPr/>
          </a:p>
          <a:p>
            <a:pPr indent="-381000" lvl="0" marL="457200" rtl="0" algn="l">
              <a:spcBef>
                <a:spcPts val="1000"/>
              </a:spcBef>
              <a:spcAft>
                <a:spcPts val="0"/>
              </a:spcAft>
              <a:buSzPts val="2400"/>
              <a:buChar char="●"/>
            </a:pPr>
            <a:r>
              <a:rPr lang="en"/>
              <a:t>List below some Google Cloud Platform Services that would be used when implementing this case study</a:t>
            </a:r>
            <a:endParaRPr/>
          </a:p>
          <a:p>
            <a:pPr indent="0" lvl="0" marL="0" rtl="0" algn="l">
              <a:spcBef>
                <a:spcPts val="1200"/>
              </a:spcBef>
              <a:spcAft>
                <a:spcPts val="120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0" name="Shape 2080"/>
        <p:cNvGrpSpPr/>
        <p:nvPr/>
      </p:nvGrpSpPr>
      <p:grpSpPr>
        <a:xfrm>
          <a:off x="0" y="0"/>
          <a:ext cx="0" cy="0"/>
          <a:chOff x="0" y="0"/>
          <a:chExt cx="0" cy="0"/>
        </a:xfrm>
      </p:grpSpPr>
      <p:sp>
        <p:nvSpPr>
          <p:cNvPr id="2081" name="Google Shape;2081;p319"/>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Practice Exam</a:t>
            </a:r>
            <a:endParaRPr/>
          </a:p>
        </p:txBody>
      </p:sp>
      <p:sp>
        <p:nvSpPr>
          <p:cNvPr id="2082" name="Google Shape;2082;p319"/>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Take this </a:t>
            </a:r>
            <a:r>
              <a:rPr lang="en" u="sng">
                <a:solidFill>
                  <a:schemeClr val="hlink"/>
                </a:solidFill>
                <a:hlinkClick r:id="rId3"/>
              </a:rPr>
              <a:t>practice exam</a:t>
            </a:r>
            <a:endParaRPr>
              <a:solidFill>
                <a:srgbClr val="FF0000"/>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6" name="Shape 2086"/>
        <p:cNvGrpSpPr/>
        <p:nvPr/>
      </p:nvGrpSpPr>
      <p:grpSpPr>
        <a:xfrm>
          <a:off x="0" y="0"/>
          <a:ext cx="0" cy="0"/>
          <a:chOff x="0" y="0"/>
          <a:chExt cx="0" cy="0"/>
        </a:xfrm>
      </p:grpSpPr>
      <p:sp>
        <p:nvSpPr>
          <p:cNvPr id="2087" name="Google Shape;2087;p320"/>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2088" name="Google Shape;2088;p320"/>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QwikLabs Quest</a:t>
            </a:r>
            <a:endParaRPr b="1" sz="4000">
              <a:solidFill>
                <a:srgbClr val="000000"/>
              </a:solidFill>
              <a:latin typeface="Open Sans"/>
              <a:ea typeface="Open Sans"/>
              <a:cs typeface="Open Sans"/>
              <a:sym typeface="Open Sans"/>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2" name="Shape 2092"/>
        <p:cNvGrpSpPr/>
        <p:nvPr/>
      </p:nvGrpSpPr>
      <p:grpSpPr>
        <a:xfrm>
          <a:off x="0" y="0"/>
          <a:ext cx="0" cy="0"/>
          <a:chOff x="0" y="0"/>
          <a:chExt cx="0" cy="0"/>
        </a:xfrm>
      </p:grpSpPr>
      <p:sp>
        <p:nvSpPr>
          <p:cNvPr id="2093" name="Google Shape;2093;p321"/>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Engineering Quest </a:t>
            </a:r>
            <a:endParaRPr/>
          </a:p>
        </p:txBody>
      </p:sp>
      <p:sp>
        <p:nvSpPr>
          <p:cNvPr id="2094" name="Google Shape;2094;p321"/>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Complete the Data Engineering Quest provided by Qwiklabs</a:t>
            </a:r>
            <a:endParaRPr/>
          </a:p>
          <a:p>
            <a:pPr indent="-381000" lvl="1" marL="914400" rtl="0" algn="l">
              <a:spcBef>
                <a:spcPts val="0"/>
              </a:spcBef>
              <a:spcAft>
                <a:spcPts val="0"/>
              </a:spcAft>
              <a:buSzPts val="2400"/>
              <a:buChar char="○"/>
            </a:pPr>
            <a:r>
              <a:rPr lang="en"/>
              <a:t>Go to: </a:t>
            </a:r>
            <a:r>
              <a:rPr lang="en" u="sng">
                <a:solidFill>
                  <a:schemeClr val="hlink"/>
                </a:solidFill>
                <a:hlinkClick r:id="rId3"/>
              </a:rPr>
              <a:t>Data Engineering Quest</a:t>
            </a:r>
            <a:endParaRPr/>
          </a:p>
          <a:p>
            <a:pPr indent="-381000" lvl="1" marL="914400" rtl="0" algn="l">
              <a:spcBef>
                <a:spcPts val="0"/>
              </a:spcBef>
              <a:spcAft>
                <a:spcPts val="0"/>
              </a:spcAft>
              <a:buSzPts val="2400"/>
              <a:buChar char="○"/>
            </a:pPr>
            <a:r>
              <a:rPr lang="en"/>
              <a:t>If you do not already have a QwikLabs account Join</a:t>
            </a:r>
            <a:endParaRPr/>
          </a:p>
          <a:p>
            <a:pPr indent="-381000" lvl="1" marL="914400" rtl="0" algn="l">
              <a:spcBef>
                <a:spcPts val="0"/>
              </a:spcBef>
              <a:spcAft>
                <a:spcPts val="0"/>
              </a:spcAft>
              <a:buSzPts val="2400"/>
              <a:buChar char="○"/>
            </a:pPr>
            <a:r>
              <a:rPr lang="en"/>
              <a:t>Enroll in this Quest</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Google Shape;2099;p322"/>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2100" name="Google Shape;2100;p322"/>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Homework</a:t>
            </a:r>
            <a:endParaRPr b="1" sz="4000">
              <a:solidFill>
                <a:srgbClr val="000000"/>
              </a:solidFill>
              <a:latin typeface="Open Sans"/>
              <a:ea typeface="Open Sans"/>
              <a:cs typeface="Open Sans"/>
              <a:sym typeface="Open Sans"/>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4" name="Shape 2104"/>
        <p:cNvGrpSpPr/>
        <p:nvPr/>
      </p:nvGrpSpPr>
      <p:grpSpPr>
        <a:xfrm>
          <a:off x="0" y="0"/>
          <a:ext cx="0" cy="0"/>
          <a:chOff x="0" y="0"/>
          <a:chExt cx="0" cy="0"/>
        </a:xfrm>
      </p:grpSpPr>
      <p:sp>
        <p:nvSpPr>
          <p:cNvPr id="2105" name="Google Shape;2105;p32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2106" name="Google Shape;2106;p32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The Great AI Awakening</a:t>
            </a:r>
            <a:endParaRPr/>
          </a:p>
          <a:p>
            <a:pPr indent="-381000" lvl="0" marL="457200" rtl="0" algn="l">
              <a:spcBef>
                <a:spcPts val="1000"/>
              </a:spcBef>
              <a:spcAft>
                <a:spcPts val="0"/>
              </a:spcAft>
              <a:buSzPts val="2400"/>
              <a:buChar char="●"/>
            </a:pPr>
            <a:r>
              <a:rPr lang="en" u="sng">
                <a:solidFill>
                  <a:schemeClr val="accent5"/>
                </a:solidFill>
                <a:hlinkClick r:id="rId4"/>
              </a:rPr>
              <a:t>Dataproc</a:t>
            </a:r>
            <a:endParaRPr/>
          </a:p>
          <a:p>
            <a:pPr indent="-381000" lvl="0" marL="457200" rtl="0" algn="l">
              <a:spcBef>
                <a:spcPts val="1000"/>
              </a:spcBef>
              <a:spcAft>
                <a:spcPts val="0"/>
              </a:spcAft>
              <a:buSzPts val="2400"/>
              <a:buChar char="●"/>
            </a:pPr>
            <a:r>
              <a:rPr lang="en" u="sng">
                <a:solidFill>
                  <a:schemeClr val="accent5"/>
                </a:solidFill>
                <a:hlinkClick r:id="rId5"/>
              </a:rPr>
              <a:t>BigQuery</a:t>
            </a:r>
            <a:endParaRPr/>
          </a:p>
          <a:p>
            <a:pPr indent="-381000" lvl="0" marL="457200" rtl="0" algn="l">
              <a:spcBef>
                <a:spcPts val="1200"/>
              </a:spcBef>
              <a:spcAft>
                <a:spcPts val="0"/>
              </a:spcAft>
              <a:buSzPts val="2400"/>
              <a:buChar char="●"/>
            </a:pPr>
            <a:r>
              <a:rPr lang="en" u="sng">
                <a:solidFill>
                  <a:schemeClr val="hlink"/>
                </a:solidFill>
                <a:hlinkClick r:id="rId6"/>
              </a:rPr>
              <a:t>Dataflow</a:t>
            </a:r>
            <a:endParaRPr/>
          </a:p>
          <a:p>
            <a:pPr indent="-381000" lvl="0" marL="457200" rtl="0" algn="l">
              <a:spcBef>
                <a:spcPts val="1200"/>
              </a:spcBef>
              <a:spcAft>
                <a:spcPts val="0"/>
              </a:spcAft>
              <a:buSzPts val="2400"/>
              <a:buChar char="●"/>
            </a:pPr>
            <a:r>
              <a:rPr lang="en" u="sng">
                <a:solidFill>
                  <a:schemeClr val="hlink"/>
                </a:solidFill>
                <a:hlinkClick r:id="rId7"/>
              </a:rPr>
              <a:t>Apache Beam</a:t>
            </a:r>
            <a:endParaRPr/>
          </a:p>
          <a:p>
            <a:pPr indent="-381000" lvl="0" marL="457200" rtl="0" algn="l">
              <a:spcBef>
                <a:spcPts val="1200"/>
              </a:spcBef>
              <a:spcAft>
                <a:spcPts val="0"/>
              </a:spcAft>
              <a:buSzPts val="2400"/>
              <a:buChar char="●"/>
            </a:pPr>
            <a:r>
              <a:rPr lang="en" u="sng">
                <a:solidFill>
                  <a:schemeClr val="hlink"/>
                </a:solidFill>
                <a:hlinkClick r:id="rId8"/>
              </a:rPr>
              <a:t>TensorFlow </a:t>
            </a:r>
            <a:endParaRPr/>
          </a:p>
          <a:p>
            <a:pPr indent="-381000" lvl="0" marL="457200" rtl="0" algn="l">
              <a:spcBef>
                <a:spcPts val="1000"/>
              </a:spcBef>
              <a:spcAft>
                <a:spcPts val="0"/>
              </a:spcAft>
              <a:buSzPts val="2400"/>
              <a:buChar char="●"/>
            </a:pPr>
            <a:r>
              <a:rPr lang="en" u="sng">
                <a:solidFill>
                  <a:schemeClr val="hlink"/>
                </a:solidFill>
                <a:hlinkClick r:id="rId9"/>
              </a:rPr>
              <a:t>Google Cloud ML Engine</a:t>
            </a:r>
            <a:endParaRPr/>
          </a:p>
          <a:p>
            <a:pPr indent="0" lvl="0" marL="0" rtl="0" algn="l">
              <a:spcBef>
                <a:spcPts val="1200"/>
              </a:spcBef>
              <a:spcAft>
                <a:spcPts val="1200"/>
              </a:spcAft>
              <a:buNone/>
            </a:pPr>
            <a:r>
              <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0" name="Shape 2110"/>
        <p:cNvGrpSpPr/>
        <p:nvPr/>
      </p:nvGrpSpPr>
      <p:grpSpPr>
        <a:xfrm>
          <a:off x="0" y="0"/>
          <a:ext cx="0" cy="0"/>
          <a:chOff x="0" y="0"/>
          <a:chExt cx="0" cy="0"/>
        </a:xfrm>
      </p:grpSpPr>
      <p:sp>
        <p:nvSpPr>
          <p:cNvPr id="2111" name="Google Shape;2111;p32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Videos</a:t>
            </a:r>
            <a:endParaRPr/>
          </a:p>
        </p:txBody>
      </p:sp>
      <p:sp>
        <p:nvSpPr>
          <p:cNvPr id="2112" name="Google Shape;2112;p32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TensorFlow and Deep Learning without a PhD</a:t>
            </a:r>
            <a:endParaRPr/>
          </a:p>
          <a:p>
            <a:pPr indent="-381000" lvl="0" marL="457200" rtl="0" algn="l">
              <a:spcBef>
                <a:spcPts val="1200"/>
              </a:spcBef>
              <a:spcAft>
                <a:spcPts val="0"/>
              </a:spcAft>
              <a:buSzPts val="2400"/>
              <a:buChar char="●"/>
            </a:pPr>
            <a:r>
              <a:rPr lang="en" u="sng">
                <a:solidFill>
                  <a:schemeClr val="hlink"/>
                </a:solidFill>
                <a:hlinkClick r:id="rId4"/>
              </a:rPr>
              <a:t>Effective TensorFlow for Non-Experts</a:t>
            </a:r>
            <a:endParaRPr/>
          </a:p>
          <a:p>
            <a:pPr indent="-381000" lvl="0" marL="457200" rtl="0" algn="l">
              <a:spcBef>
                <a:spcPts val="1200"/>
              </a:spcBef>
              <a:spcAft>
                <a:spcPts val="0"/>
              </a:spcAft>
              <a:buSzPts val="2400"/>
              <a:buChar char="●"/>
            </a:pPr>
            <a:r>
              <a:rPr lang="en" u="sng">
                <a:solidFill>
                  <a:schemeClr val="hlink"/>
                </a:solidFill>
                <a:hlinkClick r:id="rId5"/>
              </a:rPr>
              <a:t>Introduction to Google Cloud Machine Learning</a:t>
            </a:r>
            <a:endParaRPr/>
          </a:p>
          <a:p>
            <a:pPr indent="-381000" lvl="0" marL="457200" rtl="0" algn="l">
              <a:spcBef>
                <a:spcPts val="1200"/>
              </a:spcBef>
              <a:spcAft>
                <a:spcPts val="0"/>
              </a:spcAft>
              <a:buSzPts val="2400"/>
              <a:buChar char="●"/>
            </a:pPr>
            <a:r>
              <a:rPr lang="en" u="sng">
                <a:solidFill>
                  <a:schemeClr val="hlink"/>
                </a:solidFill>
                <a:hlinkClick r:id="rId6"/>
              </a:rPr>
              <a:t>Coursera Machine Learning Course</a:t>
            </a:r>
            <a:endParaRPr/>
          </a:p>
          <a:p>
            <a:pPr indent="-381000" lvl="0" marL="457200" rtl="0" algn="l">
              <a:spcBef>
                <a:spcPts val="1000"/>
              </a:spcBef>
              <a:spcAft>
                <a:spcPts val="0"/>
              </a:spcAft>
              <a:buSzPts val="2400"/>
              <a:buChar char="●"/>
            </a:pPr>
            <a:r>
              <a:rPr lang="en" u="sng">
                <a:solidFill>
                  <a:schemeClr val="accent5"/>
                </a:solidFill>
                <a:hlinkClick r:id="rId7"/>
              </a:rPr>
              <a:t>Big Data and Machine Learning Fundamentals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10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Availability and Durability</a:t>
            </a:r>
            <a:endParaRPr/>
          </a:p>
        </p:txBody>
      </p:sp>
      <p:sp>
        <p:nvSpPr>
          <p:cNvPr id="531" name="Google Shape;531;p100"/>
          <p:cNvSpPr txBox="1"/>
          <p:nvPr>
            <p:ph idx="1" type="body"/>
          </p:nvPr>
        </p:nvSpPr>
        <p:spPr>
          <a:xfrm>
            <a:off x="406025" y="1040900"/>
            <a:ext cx="115995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Availability is the percentage of time the data can be accessed</a:t>
            </a:r>
            <a:endParaRPr/>
          </a:p>
          <a:p>
            <a:pPr indent="-381000" lvl="1" marL="914400" rtl="0" algn="l">
              <a:spcBef>
                <a:spcPts val="0"/>
              </a:spcBef>
              <a:spcAft>
                <a:spcPts val="0"/>
              </a:spcAft>
              <a:buSzPts val="2400"/>
              <a:buChar char="○"/>
            </a:pPr>
            <a:r>
              <a:rPr lang="en"/>
              <a:t>Achieved by deploying services to multiple zones and/or regions</a:t>
            </a:r>
            <a:endParaRPr/>
          </a:p>
          <a:p>
            <a:pPr indent="-381000" lvl="0" marL="457200" rtl="0" algn="l">
              <a:spcBef>
                <a:spcPts val="1000"/>
              </a:spcBef>
              <a:spcAft>
                <a:spcPts val="0"/>
              </a:spcAft>
              <a:buSzPts val="2400"/>
              <a:buChar char="●"/>
            </a:pPr>
            <a:r>
              <a:rPr lang="en"/>
              <a:t>Durability defines the </a:t>
            </a:r>
            <a:r>
              <a:rPr lang="en"/>
              <a:t>likelihood</a:t>
            </a:r>
            <a:r>
              <a:rPr lang="en"/>
              <a:t> of losing data because of a hardware failure</a:t>
            </a:r>
            <a:endParaRPr/>
          </a:p>
          <a:p>
            <a:pPr indent="-381000" lvl="1" marL="914400" rtl="0" algn="l">
              <a:spcBef>
                <a:spcPts val="0"/>
              </a:spcBef>
              <a:spcAft>
                <a:spcPts val="0"/>
              </a:spcAft>
              <a:buSzPts val="2400"/>
              <a:buChar char="○"/>
            </a:pPr>
            <a:r>
              <a:rPr lang="en"/>
              <a:t>Achieved by writing data to multiple physical disks</a:t>
            </a:r>
            <a:endParaRPr/>
          </a:p>
          <a:p>
            <a:pPr indent="-381000" lvl="1" marL="914400" rtl="0" algn="l">
              <a:spcBef>
                <a:spcPts val="0"/>
              </a:spcBef>
              <a:spcAft>
                <a:spcPts val="0"/>
              </a:spcAft>
              <a:buSzPts val="2400"/>
              <a:buChar char="○"/>
            </a:pPr>
            <a:r>
              <a:rPr lang="en"/>
              <a:t>The more disks, the higher the durability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6" name="Shape 2116"/>
        <p:cNvGrpSpPr/>
        <p:nvPr/>
      </p:nvGrpSpPr>
      <p:grpSpPr>
        <a:xfrm>
          <a:off x="0" y="0"/>
          <a:ext cx="0" cy="0"/>
          <a:chOff x="0" y="0"/>
          <a:chExt cx="0" cy="0"/>
        </a:xfrm>
      </p:grpSpPr>
      <p:sp>
        <p:nvSpPr>
          <p:cNvPr id="2117" name="Google Shape;2117;p32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Tutorials</a:t>
            </a:r>
            <a:endParaRPr/>
          </a:p>
        </p:txBody>
      </p:sp>
      <p:graphicFrame>
        <p:nvGraphicFramePr>
          <p:cNvPr id="2118" name="Google Shape;2118;p325"/>
          <p:cNvGraphicFramePr/>
          <p:nvPr/>
        </p:nvGraphicFramePr>
        <p:xfrm>
          <a:off x="952500" y="1237850"/>
          <a:ext cx="3000000" cy="3000000"/>
        </p:xfrm>
        <a:graphic>
          <a:graphicData uri="http://schemas.openxmlformats.org/drawingml/2006/table">
            <a:tbl>
              <a:tblPr>
                <a:noFill/>
                <a:tableStyleId>{E6B166A2-2C43-4EFE-A640-3ECDD74675D2}</a:tableStyleId>
              </a:tblPr>
              <a:tblGrid>
                <a:gridCol w="4541650"/>
                <a:gridCol w="5741400"/>
              </a:tblGrid>
              <a:tr h="4846250">
                <a:tc>
                  <a:txBody>
                    <a:bodyPr>
                      <a:noAutofit/>
                    </a:bodyPr>
                    <a:lstStyle/>
                    <a:p>
                      <a:pPr indent="-381000" lvl="0" marL="457200" marR="0" rtl="0" algn="l">
                        <a:lnSpc>
                          <a:spcPct val="115000"/>
                        </a:lnSpc>
                        <a:spcBef>
                          <a:spcPts val="12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3"/>
                        </a:rPr>
                        <a:t>Google Cloud Storage</a:t>
                      </a:r>
                      <a:endParaRPr sz="2400" u="sng">
                        <a:solidFill>
                          <a:schemeClr val="accent5"/>
                        </a:solidFill>
                        <a:latin typeface="Open Sans"/>
                        <a:ea typeface="Open Sans"/>
                        <a:cs typeface="Open Sans"/>
                        <a:sym typeface="Open Sans"/>
                      </a:endParaRPr>
                    </a:p>
                    <a:p>
                      <a:pPr indent="-381000" lvl="0" marL="457200" marR="0" rtl="0" algn="l">
                        <a:lnSpc>
                          <a:spcPct val="115000"/>
                        </a:lnSpc>
                        <a:spcBef>
                          <a:spcPts val="12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4"/>
                        </a:rPr>
                        <a:t>Disks and Snapshots</a:t>
                      </a:r>
                      <a:endParaRPr sz="2400" u="sng">
                        <a:solidFill>
                          <a:schemeClr val="accent5"/>
                        </a:solidFill>
                        <a:latin typeface="Open Sans"/>
                        <a:ea typeface="Open Sans"/>
                        <a:cs typeface="Open Sans"/>
                        <a:sym typeface="Open Sans"/>
                      </a:endParaRPr>
                    </a:p>
                    <a:p>
                      <a:pPr indent="-381000" lvl="0" marL="457200" marR="0" rtl="0" algn="l">
                        <a:lnSpc>
                          <a:spcPct val="115000"/>
                        </a:lnSpc>
                        <a:spcBef>
                          <a:spcPts val="12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5"/>
                        </a:rPr>
                        <a:t>Cloud SQL Quickstart</a:t>
                      </a:r>
                      <a:endParaRPr sz="2400" u="sng">
                        <a:solidFill>
                          <a:schemeClr val="accent5"/>
                        </a:solidFill>
                        <a:latin typeface="Open Sans"/>
                        <a:ea typeface="Open Sans"/>
                        <a:cs typeface="Open Sans"/>
                        <a:sym typeface="Open Sans"/>
                      </a:endParaRPr>
                    </a:p>
                    <a:p>
                      <a:pPr indent="-381000" lvl="0" marL="457200" marR="0" rtl="0" algn="l">
                        <a:lnSpc>
                          <a:spcPct val="115000"/>
                        </a:lnSpc>
                        <a:spcBef>
                          <a:spcPts val="12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6"/>
                        </a:rPr>
                        <a:t>Cloud Spanner Quickstart</a:t>
                      </a:r>
                      <a:endParaRPr sz="2400" u="sng">
                        <a:solidFill>
                          <a:schemeClr val="accent5"/>
                        </a:solidFill>
                        <a:latin typeface="Open Sans"/>
                        <a:ea typeface="Open Sans"/>
                        <a:cs typeface="Open Sans"/>
                        <a:sym typeface="Open Sans"/>
                      </a:endParaRPr>
                    </a:p>
                    <a:p>
                      <a:pPr indent="-381000" lvl="0" marL="457200" marR="0" rtl="0" algn="l">
                        <a:lnSpc>
                          <a:spcPct val="115000"/>
                        </a:lnSpc>
                        <a:spcBef>
                          <a:spcPts val="12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7"/>
                        </a:rPr>
                        <a:t>Datastore Quickstart</a:t>
                      </a:r>
                      <a:endParaRPr/>
                    </a:p>
                    <a:p>
                      <a:pPr indent="-381000" lvl="0" marL="457200" rtl="0" algn="l">
                        <a:lnSpc>
                          <a:spcPct val="115000"/>
                        </a:lnSpc>
                        <a:spcBef>
                          <a:spcPts val="10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8"/>
                        </a:rPr>
                        <a:t>Creating Dataproc Clusters</a:t>
                      </a:r>
                      <a:endParaRPr sz="2400">
                        <a:solidFill>
                          <a:schemeClr val="dk1"/>
                        </a:solidFill>
                        <a:latin typeface="Open Sans"/>
                        <a:ea typeface="Open Sans"/>
                        <a:cs typeface="Open Sans"/>
                        <a:sym typeface="Open Sans"/>
                      </a:endParaRPr>
                    </a:p>
                    <a:p>
                      <a:pPr indent="-381000" lvl="0" marL="457200" rtl="0" algn="l">
                        <a:lnSpc>
                          <a:spcPct val="115000"/>
                        </a:lnSpc>
                        <a:spcBef>
                          <a:spcPts val="10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9"/>
                        </a:rPr>
                        <a:t>GCP Dataproc: Running Hive and Spark Jobs</a:t>
                      </a:r>
                      <a:endParaRPr sz="2400">
                        <a:solidFill>
                          <a:schemeClr val="dk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381000" lvl="0" marL="457200" rtl="0" algn="l">
                        <a:lnSpc>
                          <a:spcPct val="115000"/>
                        </a:lnSpc>
                        <a:spcBef>
                          <a:spcPts val="10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10"/>
                        </a:rPr>
                        <a:t>Querying Data with BigQuery</a:t>
                      </a:r>
                      <a:endParaRPr sz="2400">
                        <a:solidFill>
                          <a:schemeClr val="dk1"/>
                        </a:solidFill>
                        <a:latin typeface="Open Sans"/>
                        <a:ea typeface="Open Sans"/>
                        <a:cs typeface="Open Sans"/>
                        <a:sym typeface="Open Sans"/>
                      </a:endParaRPr>
                    </a:p>
                    <a:p>
                      <a:pPr indent="-381000" lvl="0" marL="457200" rtl="0" algn="l">
                        <a:lnSpc>
                          <a:spcPct val="115000"/>
                        </a:lnSpc>
                        <a:spcBef>
                          <a:spcPts val="10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11"/>
                        </a:rPr>
                        <a:t>Dataflow Quickstart using Python</a:t>
                      </a:r>
                      <a:endParaRPr sz="2400">
                        <a:solidFill>
                          <a:schemeClr val="dk1"/>
                        </a:solidFill>
                        <a:latin typeface="Open Sans"/>
                        <a:ea typeface="Open Sans"/>
                        <a:cs typeface="Open Sans"/>
                        <a:sym typeface="Open Sans"/>
                      </a:endParaRPr>
                    </a:p>
                    <a:p>
                      <a:pPr indent="-381000" lvl="0" marL="457200" rtl="0" algn="l">
                        <a:lnSpc>
                          <a:spcPct val="115000"/>
                        </a:lnSpc>
                        <a:spcBef>
                          <a:spcPts val="10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12"/>
                        </a:rPr>
                        <a:t>Dataflow Quickstart using Java</a:t>
                      </a:r>
                      <a:endParaRPr sz="2400">
                        <a:solidFill>
                          <a:schemeClr val="dk1"/>
                        </a:solidFill>
                        <a:latin typeface="Open Sans"/>
                        <a:ea typeface="Open Sans"/>
                        <a:cs typeface="Open Sans"/>
                        <a:sym typeface="Open Sans"/>
                      </a:endParaRPr>
                    </a:p>
                    <a:p>
                      <a:pPr indent="-381000" lvl="0" marL="457200" rtl="0" algn="l">
                        <a:spcBef>
                          <a:spcPts val="10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13"/>
                        </a:rPr>
                        <a:t>Getting Started with Tensorflow</a:t>
                      </a:r>
                      <a:endParaRPr sz="2400">
                        <a:solidFill>
                          <a:schemeClr val="dk1"/>
                        </a:solidFill>
                        <a:latin typeface="Open Sans"/>
                        <a:ea typeface="Open Sans"/>
                        <a:cs typeface="Open Sans"/>
                        <a:sym typeface="Open Sans"/>
                      </a:endParaRPr>
                    </a:p>
                    <a:p>
                      <a:pPr indent="-381000" lvl="0" marL="457200" rtl="0" algn="l">
                        <a:spcBef>
                          <a:spcPts val="10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14"/>
                        </a:rPr>
                        <a:t>MNIST For ML Beginners</a:t>
                      </a:r>
                      <a:endParaRPr sz="2400">
                        <a:solidFill>
                          <a:schemeClr val="dk1"/>
                        </a:solidFill>
                        <a:latin typeface="Open Sans"/>
                        <a:ea typeface="Open Sans"/>
                        <a:cs typeface="Open Sans"/>
                        <a:sym typeface="Open Sans"/>
                      </a:endParaRPr>
                    </a:p>
                    <a:p>
                      <a:pPr indent="-381000" lvl="0" marL="457200" rtl="0" algn="l">
                        <a:spcBef>
                          <a:spcPts val="1000"/>
                        </a:spcBef>
                        <a:spcAft>
                          <a:spcPts val="0"/>
                        </a:spcAft>
                        <a:buClr>
                          <a:schemeClr val="dk1"/>
                        </a:buClr>
                        <a:buSzPts val="2400"/>
                        <a:buFont typeface="Open Sans"/>
                        <a:buChar char="●"/>
                      </a:pPr>
                      <a:r>
                        <a:rPr lang="en" sz="2400" u="sng">
                          <a:solidFill>
                            <a:schemeClr val="accent5"/>
                          </a:solidFill>
                          <a:latin typeface="Open Sans"/>
                          <a:ea typeface="Open Sans"/>
                          <a:cs typeface="Open Sans"/>
                          <a:sym typeface="Open Sans"/>
                          <a:hlinkClick r:id="rId15"/>
                        </a:rPr>
                        <a:t>Deep MNIST for Experts</a:t>
                      </a:r>
                      <a:endParaRPr sz="2400">
                        <a:solidFill>
                          <a:schemeClr val="dk1"/>
                        </a:solidFill>
                        <a:latin typeface="Open Sans"/>
                        <a:ea typeface="Open Sans"/>
                        <a:cs typeface="Open Sans"/>
                        <a:sym typeface="Open Sans"/>
                      </a:endParaRPr>
                    </a:p>
                    <a:p>
                      <a:pPr indent="0" lvl="0" marL="0" rtl="0" algn="l">
                        <a:spcBef>
                          <a:spcPts val="100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sp>
        <p:nvSpPr>
          <p:cNvPr id="2123" name="Google Shape;2123;p326"/>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2124" name="Google Shape;2124;p326"/>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Course Summary</a:t>
            </a:r>
            <a:endParaRPr b="1" sz="4000">
              <a:solidFill>
                <a:srgbClr val="000000"/>
              </a:solidFill>
              <a:latin typeface="Open Sans"/>
              <a:ea typeface="Open Sans"/>
              <a:cs typeface="Open Sans"/>
              <a:sym typeface="Open Sans"/>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8" name="Shape 2128"/>
        <p:cNvGrpSpPr/>
        <p:nvPr/>
      </p:nvGrpSpPr>
      <p:grpSpPr>
        <a:xfrm>
          <a:off x="0" y="0"/>
          <a:ext cx="0" cy="0"/>
          <a:chOff x="0" y="0"/>
          <a:chExt cx="0" cy="0"/>
        </a:xfrm>
      </p:grpSpPr>
      <p:sp>
        <p:nvSpPr>
          <p:cNvPr id="2129" name="Google Shape;2129;p327"/>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lnSpc>
                <a:spcPct val="100000"/>
              </a:lnSpc>
              <a:spcBef>
                <a:spcPts val="1600"/>
              </a:spcBef>
              <a:spcAft>
                <a:spcPts val="0"/>
              </a:spcAft>
              <a:buClr>
                <a:srgbClr val="000000"/>
              </a:buClr>
              <a:buSzPts val="1100"/>
              <a:buFont typeface="Arial"/>
              <a:buNone/>
            </a:pPr>
            <a:r>
              <a:rPr lang="en" sz="2400">
                <a:solidFill>
                  <a:schemeClr val="dk1"/>
                </a:solidFill>
              </a:rPr>
              <a:t>I</a:t>
            </a:r>
            <a:r>
              <a:rPr lang="en" sz="2400">
                <a:solidFill>
                  <a:schemeClr val="dk1"/>
                </a:solidFill>
                <a:latin typeface="Open Sans"/>
                <a:ea typeface="Open Sans"/>
                <a:cs typeface="Open Sans"/>
                <a:sym typeface="Open Sans"/>
              </a:rPr>
              <a:t>n this course, we have learned how to:</a:t>
            </a:r>
            <a:endParaRPr sz="2400">
              <a:latin typeface="Open Sans"/>
              <a:ea typeface="Open Sans"/>
              <a:cs typeface="Open Sans"/>
              <a:sym typeface="Open Sans"/>
            </a:endParaRPr>
          </a:p>
          <a:p>
            <a:pPr indent="-381000" lvl="0" marL="457200" rtl="0" algn="l">
              <a:spcBef>
                <a:spcPts val="1200"/>
              </a:spcBef>
              <a:spcAft>
                <a:spcPts val="0"/>
              </a:spcAft>
              <a:buSzPts val="2400"/>
              <a:buChar char="●"/>
            </a:pPr>
            <a:r>
              <a:rPr lang="en"/>
              <a:t>Prepare for the GCP Data Engineer certification exam</a:t>
            </a:r>
            <a:endParaRPr/>
          </a:p>
          <a:p>
            <a:pPr indent="-381000" lvl="0" marL="457200" rtl="0" algn="l">
              <a:spcBef>
                <a:spcPts val="1200"/>
              </a:spcBef>
              <a:spcAft>
                <a:spcPts val="0"/>
              </a:spcAft>
              <a:buSzPts val="2400"/>
              <a:buChar char="●"/>
            </a:pPr>
            <a:r>
              <a:rPr lang="en"/>
              <a:t>Choose the appropriate GCP data storage solution</a:t>
            </a:r>
            <a:endParaRPr/>
          </a:p>
          <a:p>
            <a:pPr indent="-381000" lvl="0" marL="457200" rtl="0" algn="l">
              <a:spcBef>
                <a:spcPts val="1200"/>
              </a:spcBef>
              <a:spcAft>
                <a:spcPts val="0"/>
              </a:spcAft>
              <a:buSzPts val="2400"/>
              <a:buChar char="●"/>
            </a:pPr>
            <a:r>
              <a:rPr lang="en"/>
              <a:t>Architect batch and streaming data processing pipelines on GCP</a:t>
            </a:r>
            <a:endParaRPr/>
          </a:p>
          <a:p>
            <a:pPr indent="-381000" lvl="0" marL="457200" rtl="0" algn="l">
              <a:spcBef>
                <a:spcPts val="1200"/>
              </a:spcBef>
              <a:spcAft>
                <a:spcPts val="0"/>
              </a:spcAft>
              <a:buSzPts val="2400"/>
              <a:buChar char="●"/>
            </a:pPr>
            <a:r>
              <a:rPr lang="en"/>
              <a:t>Leverage GCP tools for data manipulation, analysis, and visualization</a:t>
            </a:r>
            <a:endParaRPr/>
          </a:p>
          <a:p>
            <a:pPr indent="-381000" lvl="0" marL="457200" rtl="0" algn="l">
              <a:spcBef>
                <a:spcPts val="1200"/>
              </a:spcBef>
              <a:spcAft>
                <a:spcPts val="0"/>
              </a:spcAft>
              <a:buSzPts val="2400"/>
              <a:buChar char="●"/>
            </a:pPr>
            <a:r>
              <a:rPr lang="en"/>
              <a:t>Build machine learning models with GCP tools</a:t>
            </a:r>
            <a:endParaRPr/>
          </a:p>
          <a:p>
            <a:pPr indent="-381000" lvl="0" marL="457200" rtl="0" algn="l">
              <a:spcBef>
                <a:spcPts val="1200"/>
              </a:spcBef>
              <a:spcAft>
                <a:spcPts val="1200"/>
              </a:spcAft>
              <a:buSzPts val="2400"/>
              <a:buChar char="●"/>
            </a:pPr>
            <a:r>
              <a:rPr lang="en"/>
              <a:t>Analyze case studies to optimize data storage and processing solutions</a:t>
            </a:r>
            <a:endParaRPr/>
          </a:p>
        </p:txBody>
      </p:sp>
      <p:sp>
        <p:nvSpPr>
          <p:cNvPr id="2130" name="Google Shape;2130;p32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Open Sans"/>
                <a:ea typeface="Open Sans"/>
                <a:cs typeface="Open Sans"/>
                <a:sym typeface="Open Sans"/>
              </a:rPr>
              <a:t>Course Summary</a:t>
            </a:r>
            <a:endParaRPr sz="3600">
              <a:solidFill>
                <a:srgbClr val="000000"/>
              </a:solidFill>
              <a:latin typeface="Open Sans"/>
              <a:ea typeface="Open Sans"/>
              <a:cs typeface="Open Sans"/>
              <a:sym typeface="Open Sans"/>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328"/>
          <p:cNvSpPr/>
          <p:nvPr/>
        </p:nvSpPr>
        <p:spPr>
          <a:xfrm>
            <a:off x="167" y="2269000"/>
            <a:ext cx="12188100" cy="672000"/>
          </a:xfrm>
          <a:prstGeom prst="rect">
            <a:avLst/>
          </a:prstGeom>
          <a:solidFill>
            <a:srgbClr val="4A86E8"/>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36" name="Google Shape;2136;p328"/>
          <p:cNvSpPr txBox="1"/>
          <p:nvPr/>
        </p:nvSpPr>
        <p:spPr>
          <a:xfrm>
            <a:off x="288307" y="261700"/>
            <a:ext cx="11636100" cy="2007300"/>
          </a:xfrm>
          <a:prstGeom prst="rect">
            <a:avLst/>
          </a:prstGeom>
          <a:noFill/>
          <a:ln>
            <a:noFill/>
          </a:ln>
        </p:spPr>
        <p:txBody>
          <a:bodyPr anchorCtr="0" anchor="t" bIns="121875" lIns="121875" spcFirstLastPara="1" rIns="121875" wrap="square" tIns="121875">
            <a:noAutofit/>
          </a:bodyPr>
          <a:lstStyle/>
          <a:p>
            <a:pPr indent="0" lvl="0" marL="0" rtl="0" algn="l">
              <a:lnSpc>
                <a:spcPct val="100000"/>
              </a:lnSpc>
              <a:spcBef>
                <a:spcPts val="0"/>
              </a:spcBef>
              <a:spcAft>
                <a:spcPts val="0"/>
              </a:spcAft>
              <a:buNone/>
            </a:pPr>
            <a:r>
              <a:rPr b="1" lang="en" sz="2700">
                <a:solidFill>
                  <a:schemeClr val="dk2"/>
                </a:solidFill>
                <a:latin typeface="Trebuchet MS"/>
                <a:ea typeface="Trebuchet MS"/>
                <a:cs typeface="Trebuchet MS"/>
                <a:sym typeface="Trebuchet MS"/>
              </a:rPr>
              <a:t>Looking for more training or training for your team?</a:t>
            </a:r>
            <a:r>
              <a:rPr lang="en" sz="2100">
                <a:solidFill>
                  <a:schemeClr val="dk2"/>
                </a:solidFill>
              </a:rPr>
              <a:t> </a:t>
            </a:r>
            <a:endParaRPr sz="2100">
              <a:solidFill>
                <a:schemeClr val="dk2"/>
              </a:solidFill>
            </a:endParaRPr>
          </a:p>
          <a:p>
            <a:pPr indent="-457200" lvl="0" marL="609600" rtl="0" algn="l">
              <a:lnSpc>
                <a:spcPct val="100000"/>
              </a:lnSpc>
              <a:spcBef>
                <a:spcPts val="2100"/>
              </a:spcBef>
              <a:spcAft>
                <a:spcPts val="0"/>
              </a:spcAft>
              <a:buClr>
                <a:srgbClr val="434343"/>
              </a:buClr>
              <a:buSzPts val="2400"/>
              <a:buFont typeface="Trebuchet MS"/>
              <a:buChar char="➔"/>
            </a:pPr>
            <a:r>
              <a:rPr lang="en" sz="2100">
                <a:solidFill>
                  <a:schemeClr val="dk2"/>
                </a:solidFill>
                <a:latin typeface="Trebuchet MS"/>
                <a:ea typeface="Trebuchet MS"/>
                <a:cs typeface="Trebuchet MS"/>
                <a:sym typeface="Trebuchet MS"/>
              </a:rPr>
              <a:t>Visit </a:t>
            </a:r>
            <a:r>
              <a:rPr lang="en" sz="2100" u="sng">
                <a:solidFill>
                  <a:srgbClr val="4285F4"/>
                </a:solidFill>
                <a:latin typeface="Trebuchet MS"/>
                <a:ea typeface="Trebuchet MS"/>
                <a:cs typeface="Trebuchet MS"/>
                <a:sym typeface="Trebuchet MS"/>
                <a:hlinkClick r:id="rId3"/>
              </a:rPr>
              <a:t>google.roitraining.com</a:t>
            </a:r>
            <a:r>
              <a:rPr lang="en" sz="2100">
                <a:solidFill>
                  <a:schemeClr val="dk2"/>
                </a:solidFill>
                <a:latin typeface="Trebuchet MS"/>
                <a:ea typeface="Trebuchet MS"/>
                <a:cs typeface="Trebuchet MS"/>
                <a:sym typeface="Trebuchet MS"/>
              </a:rPr>
              <a:t> or email us directly at </a:t>
            </a:r>
            <a:r>
              <a:rPr lang="en" sz="2100" u="sng">
                <a:solidFill>
                  <a:srgbClr val="4285F4"/>
                </a:solidFill>
                <a:latin typeface="Trebuchet MS"/>
                <a:ea typeface="Trebuchet MS"/>
                <a:cs typeface="Trebuchet MS"/>
                <a:sym typeface="Trebuchet MS"/>
                <a:hlinkClick r:id="rId4"/>
              </a:rPr>
              <a:t>GoogleOps@roitraining.com</a:t>
            </a:r>
            <a:endParaRPr sz="2100">
              <a:solidFill>
                <a:srgbClr val="4285F4"/>
              </a:solidFill>
              <a:latin typeface="Trebuchet MS"/>
              <a:ea typeface="Trebuchet MS"/>
              <a:cs typeface="Trebuchet MS"/>
              <a:sym typeface="Trebuchet MS"/>
            </a:endParaRPr>
          </a:p>
          <a:p>
            <a:pPr indent="-457200" lvl="0" marL="609600" rtl="0" algn="l">
              <a:lnSpc>
                <a:spcPct val="100000"/>
              </a:lnSpc>
              <a:spcBef>
                <a:spcPts val="0"/>
              </a:spcBef>
              <a:spcAft>
                <a:spcPts val="0"/>
              </a:spcAft>
              <a:buClr>
                <a:srgbClr val="434343"/>
              </a:buClr>
              <a:buSzPts val="2400"/>
              <a:buFont typeface="Trebuchet MS"/>
              <a:buChar char="➔"/>
            </a:pPr>
            <a:r>
              <a:rPr lang="en" sz="2100">
                <a:solidFill>
                  <a:schemeClr val="dk2"/>
                </a:solidFill>
                <a:latin typeface="Trebuchet MS"/>
                <a:ea typeface="Trebuchet MS"/>
                <a:cs typeface="Trebuchet MS"/>
                <a:sym typeface="Trebuchet MS"/>
              </a:rPr>
              <a:t>Be sure to check out the rest of Google’s Cloud Curriculum below</a:t>
            </a:r>
            <a:endParaRPr sz="2100">
              <a:solidFill>
                <a:schemeClr val="dk2"/>
              </a:solidFill>
              <a:latin typeface="Trebuchet MS"/>
              <a:ea typeface="Trebuchet MS"/>
              <a:cs typeface="Trebuchet MS"/>
              <a:sym typeface="Trebuchet MS"/>
            </a:endParaRPr>
          </a:p>
          <a:p>
            <a:pPr indent="0" lvl="0" marL="0" rtl="0" algn="l">
              <a:lnSpc>
                <a:spcPct val="115000"/>
              </a:lnSpc>
              <a:spcBef>
                <a:spcPts val="2100"/>
              </a:spcBef>
              <a:spcAft>
                <a:spcPts val="2100"/>
              </a:spcAft>
              <a:buNone/>
            </a:pPr>
            <a:r>
              <a:t/>
            </a:r>
            <a:endParaRPr sz="2100"/>
          </a:p>
        </p:txBody>
      </p:sp>
      <p:pic>
        <p:nvPicPr>
          <p:cNvPr id="2137" name="Google Shape;2137;p328"/>
          <p:cNvPicPr preferRelativeResize="0"/>
          <p:nvPr/>
        </p:nvPicPr>
        <p:blipFill>
          <a:blip r:embed="rId5">
            <a:alphaModFix/>
          </a:blip>
          <a:stretch>
            <a:fillRect/>
          </a:stretch>
        </p:blipFill>
        <p:spPr>
          <a:xfrm>
            <a:off x="9120877" y="242600"/>
            <a:ext cx="2803486" cy="671628"/>
          </a:xfrm>
          <a:prstGeom prst="rect">
            <a:avLst/>
          </a:prstGeom>
          <a:noFill/>
          <a:ln>
            <a:noFill/>
          </a:ln>
        </p:spPr>
      </p:pic>
      <p:sp>
        <p:nvSpPr>
          <p:cNvPr id="2138" name="Google Shape;2138;p328"/>
          <p:cNvSpPr txBox="1"/>
          <p:nvPr/>
        </p:nvSpPr>
        <p:spPr>
          <a:xfrm>
            <a:off x="9453969" y="5497533"/>
            <a:ext cx="2910300" cy="571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chemeClr val="hlink"/>
                </a:solidFill>
                <a:latin typeface="Calibri"/>
                <a:ea typeface="Calibri"/>
                <a:cs typeface="Calibri"/>
                <a:sym typeface="Calibri"/>
                <a:hlinkClick r:id="rId6"/>
              </a:rPr>
              <a:t>Build a Business Transformation Vision with Google Cloud</a:t>
            </a:r>
            <a:endParaRPr b="1" sz="1300">
              <a:solidFill>
                <a:srgbClr val="4285F4"/>
              </a:solidFill>
              <a:latin typeface="Calibri"/>
              <a:ea typeface="Calibri"/>
              <a:cs typeface="Calibri"/>
              <a:sym typeface="Calibri"/>
            </a:endParaRPr>
          </a:p>
        </p:txBody>
      </p:sp>
      <p:sp>
        <p:nvSpPr>
          <p:cNvPr id="2139" name="Google Shape;2139;p328"/>
          <p:cNvSpPr txBox="1"/>
          <p:nvPr/>
        </p:nvSpPr>
        <p:spPr>
          <a:xfrm>
            <a:off x="6382316" y="4679800"/>
            <a:ext cx="2470500" cy="1063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chemeClr val="hlink"/>
                </a:solidFill>
                <a:latin typeface="Roboto"/>
                <a:ea typeface="Roboto"/>
                <a:cs typeface="Roboto"/>
                <a:sym typeface="Roboto"/>
                <a:hlinkClick r:id="rId7"/>
              </a:rPr>
              <a:t>Developing Applications with Google Cloud Platform</a:t>
            </a:r>
            <a:endParaRPr b="1" sz="1300">
              <a:solidFill>
                <a:srgbClr val="4285F4"/>
              </a:solidFill>
              <a:latin typeface="Roboto"/>
              <a:ea typeface="Roboto"/>
              <a:cs typeface="Roboto"/>
              <a:sym typeface="Roboto"/>
            </a:endParaRPr>
          </a:p>
        </p:txBody>
      </p:sp>
      <p:sp>
        <p:nvSpPr>
          <p:cNvPr id="2140" name="Google Shape;2140;p328"/>
          <p:cNvSpPr txBox="1"/>
          <p:nvPr/>
        </p:nvSpPr>
        <p:spPr>
          <a:xfrm>
            <a:off x="6094192" y="6069133"/>
            <a:ext cx="6086700" cy="672000"/>
          </a:xfrm>
          <a:prstGeom prst="rect">
            <a:avLst/>
          </a:prstGeom>
          <a:noFill/>
          <a:ln>
            <a:noFill/>
          </a:ln>
        </p:spPr>
        <p:txBody>
          <a:bodyPr anchorCtr="0" anchor="t" bIns="121875" lIns="121875" spcFirstLastPara="1" rIns="121875" wrap="square" tIns="121875">
            <a:noAutofit/>
          </a:bodyPr>
          <a:lstStyle/>
          <a:p>
            <a:pPr indent="0" lvl="0" marL="0" rtl="0" algn="r">
              <a:spcBef>
                <a:spcPts val="0"/>
              </a:spcBef>
              <a:spcAft>
                <a:spcPts val="0"/>
              </a:spcAft>
              <a:buNone/>
            </a:pPr>
            <a:r>
              <a:rPr lang="en" sz="1600"/>
              <a:t>20% off for ROI Alumni with Offer Code: </a:t>
            </a:r>
            <a:r>
              <a:rPr b="1" lang="en" sz="1600">
                <a:solidFill>
                  <a:srgbClr val="FF0000"/>
                </a:solidFill>
              </a:rPr>
              <a:t>ALUMNI</a:t>
            </a:r>
            <a:endParaRPr b="1" sz="1600">
              <a:solidFill>
                <a:srgbClr val="FF0000"/>
              </a:solidFill>
            </a:endParaRPr>
          </a:p>
          <a:p>
            <a:pPr indent="0" lvl="0" marL="0" rtl="0" algn="r">
              <a:spcBef>
                <a:spcPts val="0"/>
              </a:spcBef>
              <a:spcAft>
                <a:spcPts val="0"/>
              </a:spcAft>
              <a:buClr>
                <a:schemeClr val="dk1"/>
              </a:buClr>
              <a:buSzPts val="1500"/>
              <a:buFont typeface="Arial"/>
              <a:buNone/>
            </a:pPr>
            <a:r>
              <a:rPr lang="en" sz="1600" u="sng">
                <a:solidFill>
                  <a:srgbClr val="4285F4"/>
                </a:solidFill>
                <a:hlinkClick r:id="rId8"/>
              </a:rPr>
              <a:t>Google Cloud Student Resource Group on LinkedIn</a:t>
            </a:r>
            <a:endParaRPr sz="1600">
              <a:solidFill>
                <a:srgbClr val="4285F4"/>
              </a:solidFill>
            </a:endParaRPr>
          </a:p>
          <a:p>
            <a:pPr indent="0" lvl="0" marL="0" rtl="0" algn="r">
              <a:spcBef>
                <a:spcPts val="0"/>
              </a:spcBef>
              <a:spcAft>
                <a:spcPts val="0"/>
              </a:spcAft>
              <a:buNone/>
            </a:pPr>
            <a:r>
              <a:t/>
            </a:r>
            <a:endParaRPr b="1" sz="1600">
              <a:solidFill>
                <a:srgbClr val="097138"/>
              </a:solidFill>
            </a:endParaRPr>
          </a:p>
          <a:p>
            <a:pPr indent="0" lvl="0" marL="0" rtl="0" algn="r">
              <a:spcBef>
                <a:spcPts val="0"/>
              </a:spcBef>
              <a:spcAft>
                <a:spcPts val="0"/>
              </a:spcAft>
              <a:buNone/>
            </a:pPr>
            <a:r>
              <a:t/>
            </a:r>
            <a:endParaRPr b="1" sz="1600">
              <a:solidFill>
                <a:srgbClr val="097138"/>
              </a:solidFill>
            </a:endParaRPr>
          </a:p>
        </p:txBody>
      </p:sp>
      <p:grpSp>
        <p:nvGrpSpPr>
          <p:cNvPr id="2141" name="Google Shape;2141;p328"/>
          <p:cNvGrpSpPr/>
          <p:nvPr/>
        </p:nvGrpSpPr>
        <p:grpSpPr>
          <a:xfrm>
            <a:off x="9190540" y="2268923"/>
            <a:ext cx="2996946" cy="3810405"/>
            <a:chOff x="6858000" y="2295575"/>
            <a:chExt cx="2286000" cy="2857875"/>
          </a:xfrm>
        </p:grpSpPr>
        <p:grpSp>
          <p:nvGrpSpPr>
            <p:cNvPr id="2142" name="Google Shape;2142;p328"/>
            <p:cNvGrpSpPr/>
            <p:nvPr/>
          </p:nvGrpSpPr>
          <p:grpSpPr>
            <a:xfrm>
              <a:off x="6858000" y="2295575"/>
              <a:ext cx="2286000" cy="2857875"/>
              <a:chOff x="0" y="2295575"/>
              <a:chExt cx="2286000" cy="2857875"/>
            </a:xfrm>
          </p:grpSpPr>
          <p:sp>
            <p:nvSpPr>
              <p:cNvPr id="2143" name="Google Shape;2143;p328"/>
              <p:cNvSpPr/>
              <p:nvPr/>
            </p:nvSpPr>
            <p:spPr>
              <a:xfrm>
                <a:off x="0" y="2823930"/>
                <a:ext cx="2286000" cy="23091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4285F4"/>
                  </a:solidFill>
                </a:endParaRPr>
              </a:p>
            </p:txBody>
          </p:sp>
          <p:sp>
            <p:nvSpPr>
              <p:cNvPr id="2144" name="Google Shape;2144;p328"/>
              <p:cNvSpPr/>
              <p:nvPr/>
            </p:nvSpPr>
            <p:spPr>
              <a:xfrm>
                <a:off x="0" y="2295575"/>
                <a:ext cx="2286000" cy="53700"/>
              </a:xfrm>
              <a:prstGeom prst="rect">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4285F4"/>
                  </a:solidFill>
                </a:endParaRPr>
              </a:p>
            </p:txBody>
          </p:sp>
          <p:sp>
            <p:nvSpPr>
              <p:cNvPr id="2145" name="Google Shape;2145;p328"/>
              <p:cNvSpPr/>
              <p:nvPr/>
            </p:nvSpPr>
            <p:spPr>
              <a:xfrm>
                <a:off x="0" y="5142950"/>
                <a:ext cx="2286000" cy="10500"/>
              </a:xfrm>
              <a:prstGeom prst="rect">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4285F4"/>
                  </a:solidFill>
                </a:endParaRPr>
              </a:p>
            </p:txBody>
          </p:sp>
        </p:grpSp>
        <p:sp>
          <p:nvSpPr>
            <p:cNvPr id="2146" name="Google Shape;2146;p328"/>
            <p:cNvSpPr txBox="1"/>
            <p:nvPr/>
          </p:nvSpPr>
          <p:spPr>
            <a:xfrm>
              <a:off x="7074284" y="2350838"/>
              <a:ext cx="1853400" cy="2604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2100"/>
                </a:spcAft>
                <a:buSzPts val="1500"/>
                <a:buNone/>
              </a:pPr>
              <a:r>
                <a:rPr b="1" lang="en" sz="1600">
                  <a:solidFill>
                    <a:srgbClr val="F3F3F3"/>
                  </a:solidFill>
                  <a:latin typeface="Calibri"/>
                  <a:ea typeface="Calibri"/>
                  <a:cs typeface="Calibri"/>
                  <a:sym typeface="Calibri"/>
                </a:rPr>
                <a:t>Other Course Offerings</a:t>
              </a:r>
              <a:endParaRPr b="1" sz="1600">
                <a:solidFill>
                  <a:srgbClr val="F3F3F3"/>
                </a:solidFill>
                <a:latin typeface="Calibri"/>
                <a:ea typeface="Calibri"/>
                <a:cs typeface="Calibri"/>
                <a:sym typeface="Calibri"/>
              </a:endParaRPr>
            </a:p>
          </p:txBody>
        </p:sp>
        <p:sp>
          <p:nvSpPr>
            <p:cNvPr id="2147" name="Google Shape;2147;p328"/>
            <p:cNvSpPr txBox="1"/>
            <p:nvPr/>
          </p:nvSpPr>
          <p:spPr>
            <a:xfrm>
              <a:off x="7074313" y="2823925"/>
              <a:ext cx="1853400" cy="4287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9"/>
                </a:rPr>
                <a:t>Getting Started with Google Kubernetes Engine</a:t>
              </a:r>
              <a:endParaRPr b="1" sz="1300">
                <a:solidFill>
                  <a:srgbClr val="4285F4"/>
                </a:solidFill>
                <a:latin typeface="Calibri"/>
                <a:ea typeface="Calibri"/>
                <a:cs typeface="Calibri"/>
                <a:sym typeface="Calibri"/>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p:txBody>
        </p:sp>
      </p:grpSp>
      <p:grpSp>
        <p:nvGrpSpPr>
          <p:cNvPr id="2148" name="Google Shape;2148;p328"/>
          <p:cNvGrpSpPr/>
          <p:nvPr/>
        </p:nvGrpSpPr>
        <p:grpSpPr>
          <a:xfrm>
            <a:off x="167" y="2268923"/>
            <a:ext cx="3047009" cy="3810405"/>
            <a:chOff x="0" y="2295575"/>
            <a:chExt cx="2286000" cy="2857875"/>
          </a:xfrm>
        </p:grpSpPr>
        <p:grpSp>
          <p:nvGrpSpPr>
            <p:cNvPr id="2149" name="Google Shape;2149;p328"/>
            <p:cNvGrpSpPr/>
            <p:nvPr/>
          </p:nvGrpSpPr>
          <p:grpSpPr>
            <a:xfrm>
              <a:off x="0" y="2295575"/>
              <a:ext cx="2286000" cy="2857875"/>
              <a:chOff x="0" y="2295575"/>
              <a:chExt cx="2286000" cy="2857875"/>
            </a:xfrm>
          </p:grpSpPr>
          <p:grpSp>
            <p:nvGrpSpPr>
              <p:cNvPr id="2150" name="Google Shape;2150;p328"/>
              <p:cNvGrpSpPr/>
              <p:nvPr/>
            </p:nvGrpSpPr>
            <p:grpSpPr>
              <a:xfrm>
                <a:off x="0" y="2295575"/>
                <a:ext cx="2286000" cy="2857875"/>
                <a:chOff x="0" y="2295575"/>
                <a:chExt cx="2286000" cy="2857875"/>
              </a:xfrm>
            </p:grpSpPr>
            <p:sp>
              <p:nvSpPr>
                <p:cNvPr id="2151" name="Google Shape;2151;p328"/>
                <p:cNvSpPr/>
                <p:nvPr/>
              </p:nvSpPr>
              <p:spPr>
                <a:xfrm>
                  <a:off x="0" y="2823930"/>
                  <a:ext cx="2286000" cy="23091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52" name="Google Shape;2152;p328"/>
                <p:cNvSpPr/>
                <p:nvPr/>
              </p:nvSpPr>
              <p:spPr>
                <a:xfrm>
                  <a:off x="0" y="2295575"/>
                  <a:ext cx="2286000" cy="53700"/>
                </a:xfrm>
                <a:prstGeom prst="rect">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F4B400"/>
                    </a:solidFill>
                  </a:endParaRPr>
                </a:p>
              </p:txBody>
            </p:sp>
            <p:sp>
              <p:nvSpPr>
                <p:cNvPr id="2153" name="Google Shape;2153;p328"/>
                <p:cNvSpPr/>
                <p:nvPr/>
              </p:nvSpPr>
              <p:spPr>
                <a:xfrm>
                  <a:off x="0" y="5142950"/>
                  <a:ext cx="2286000" cy="10500"/>
                </a:xfrm>
                <a:prstGeom prst="rect">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2154" name="Google Shape;2154;p328"/>
              <p:cNvSpPr txBox="1"/>
              <p:nvPr/>
            </p:nvSpPr>
            <p:spPr>
              <a:xfrm>
                <a:off x="216299" y="2364900"/>
                <a:ext cx="1698600" cy="2604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2100"/>
                  </a:spcAft>
                  <a:buSzPts val="1500"/>
                  <a:buNone/>
                </a:pPr>
                <a:r>
                  <a:rPr b="1" lang="en" sz="1700">
                    <a:solidFill>
                      <a:srgbClr val="F3F3F3"/>
                    </a:solidFill>
                    <a:latin typeface="Calibri"/>
                    <a:ea typeface="Calibri"/>
                    <a:cs typeface="Calibri"/>
                    <a:sym typeface="Calibri"/>
                  </a:rPr>
                  <a:t>Cloud Infrastructure</a:t>
                </a:r>
                <a:endParaRPr b="1" sz="1700">
                  <a:solidFill>
                    <a:srgbClr val="F3F3F3"/>
                  </a:solidFill>
                  <a:latin typeface="Calibri"/>
                  <a:ea typeface="Calibri"/>
                  <a:cs typeface="Calibri"/>
                  <a:sym typeface="Calibri"/>
                </a:endParaRPr>
              </a:p>
            </p:txBody>
          </p:sp>
          <p:sp>
            <p:nvSpPr>
              <p:cNvPr id="2155" name="Google Shape;2155;p328"/>
              <p:cNvSpPr txBox="1"/>
              <p:nvPr/>
            </p:nvSpPr>
            <p:spPr>
              <a:xfrm>
                <a:off x="216300" y="2823925"/>
                <a:ext cx="1853400" cy="476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0"/>
                  </a:rPr>
                  <a:t>Google Cloud Fundamentals: Core Infrastructure</a:t>
                </a:r>
                <a:endParaRPr b="1" sz="1300">
                  <a:solidFill>
                    <a:srgbClr val="4285F4"/>
                  </a:solidFill>
                  <a:latin typeface="Calibri"/>
                  <a:ea typeface="Calibri"/>
                  <a:cs typeface="Calibri"/>
                  <a:sym typeface="Calibri"/>
                </a:endParaRPr>
              </a:p>
            </p:txBody>
          </p:sp>
        </p:grpSp>
        <p:cxnSp>
          <p:nvCxnSpPr>
            <p:cNvPr id="2156" name="Google Shape;2156;p328"/>
            <p:cNvCxnSpPr/>
            <p:nvPr/>
          </p:nvCxnSpPr>
          <p:spPr>
            <a:xfrm>
              <a:off x="2286000" y="2295575"/>
              <a:ext cx="0" cy="2837400"/>
            </a:xfrm>
            <a:prstGeom prst="straightConnector1">
              <a:avLst/>
            </a:prstGeom>
            <a:noFill/>
            <a:ln cap="flat" cmpd="sng" w="9525">
              <a:solidFill>
                <a:srgbClr val="4285F4"/>
              </a:solidFill>
              <a:prstDash val="dot"/>
              <a:round/>
              <a:headEnd len="sm" w="sm" type="none"/>
              <a:tailEnd len="sm" w="sm" type="none"/>
            </a:ln>
          </p:spPr>
        </p:cxnSp>
      </p:grpSp>
      <p:grpSp>
        <p:nvGrpSpPr>
          <p:cNvPr id="2157" name="Google Shape;2157;p328"/>
          <p:cNvGrpSpPr/>
          <p:nvPr/>
        </p:nvGrpSpPr>
        <p:grpSpPr>
          <a:xfrm>
            <a:off x="3047176" y="2268923"/>
            <a:ext cx="3047009" cy="3810405"/>
            <a:chOff x="2286000" y="2295575"/>
            <a:chExt cx="2286000" cy="2857875"/>
          </a:xfrm>
        </p:grpSpPr>
        <p:grpSp>
          <p:nvGrpSpPr>
            <p:cNvPr id="2158" name="Google Shape;2158;p328"/>
            <p:cNvGrpSpPr/>
            <p:nvPr/>
          </p:nvGrpSpPr>
          <p:grpSpPr>
            <a:xfrm>
              <a:off x="2286000" y="2295575"/>
              <a:ext cx="2286000" cy="2857875"/>
              <a:chOff x="2286000" y="2295575"/>
              <a:chExt cx="2286000" cy="2857875"/>
            </a:xfrm>
          </p:grpSpPr>
          <p:grpSp>
            <p:nvGrpSpPr>
              <p:cNvPr id="2159" name="Google Shape;2159;p328"/>
              <p:cNvGrpSpPr/>
              <p:nvPr/>
            </p:nvGrpSpPr>
            <p:grpSpPr>
              <a:xfrm>
                <a:off x="2286000" y="2295575"/>
                <a:ext cx="2286000" cy="2857875"/>
                <a:chOff x="0" y="2295575"/>
                <a:chExt cx="2286000" cy="2857875"/>
              </a:xfrm>
            </p:grpSpPr>
            <p:sp>
              <p:nvSpPr>
                <p:cNvPr id="2160" name="Google Shape;2160;p328"/>
                <p:cNvSpPr/>
                <p:nvPr/>
              </p:nvSpPr>
              <p:spPr>
                <a:xfrm>
                  <a:off x="0" y="2823930"/>
                  <a:ext cx="2286000" cy="23091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61" name="Google Shape;2161;p328"/>
                <p:cNvSpPr/>
                <p:nvPr/>
              </p:nvSpPr>
              <p:spPr>
                <a:xfrm>
                  <a:off x="0" y="2295575"/>
                  <a:ext cx="2286000" cy="53700"/>
                </a:xfrm>
                <a:prstGeom prst="rect">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F4B400"/>
                    </a:solidFill>
                  </a:endParaRPr>
                </a:p>
              </p:txBody>
            </p:sp>
            <p:sp>
              <p:nvSpPr>
                <p:cNvPr id="2162" name="Google Shape;2162;p328"/>
                <p:cNvSpPr/>
                <p:nvPr/>
              </p:nvSpPr>
              <p:spPr>
                <a:xfrm>
                  <a:off x="0" y="5142950"/>
                  <a:ext cx="2286000" cy="10500"/>
                </a:xfrm>
                <a:prstGeom prst="rect">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2163" name="Google Shape;2163;p328"/>
              <p:cNvSpPr txBox="1"/>
              <p:nvPr/>
            </p:nvSpPr>
            <p:spPr>
              <a:xfrm>
                <a:off x="2435400" y="2349350"/>
                <a:ext cx="2103300" cy="2604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2100"/>
                  </a:spcAft>
                  <a:buSzPts val="1500"/>
                  <a:buNone/>
                </a:pPr>
                <a:r>
                  <a:rPr b="1" lang="en" sz="1700">
                    <a:solidFill>
                      <a:srgbClr val="F3F3F3"/>
                    </a:solidFill>
                    <a:latin typeface="Calibri"/>
                    <a:ea typeface="Calibri"/>
                    <a:cs typeface="Calibri"/>
                    <a:sym typeface="Calibri"/>
                  </a:rPr>
                  <a:t>Data and Machine Training</a:t>
                </a:r>
                <a:endParaRPr b="1" sz="1700">
                  <a:solidFill>
                    <a:srgbClr val="F3F3F3"/>
                  </a:solidFill>
                  <a:latin typeface="Calibri"/>
                  <a:ea typeface="Calibri"/>
                  <a:cs typeface="Calibri"/>
                  <a:sym typeface="Calibri"/>
                </a:endParaRPr>
              </a:p>
            </p:txBody>
          </p:sp>
          <p:sp>
            <p:nvSpPr>
              <p:cNvPr id="2164" name="Google Shape;2164;p328"/>
              <p:cNvSpPr txBox="1"/>
              <p:nvPr/>
            </p:nvSpPr>
            <p:spPr>
              <a:xfrm>
                <a:off x="2413950" y="2819125"/>
                <a:ext cx="2030100" cy="476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1"/>
                  </a:rPr>
                  <a:t>Google Cloud Fundamentals: Big Data and Machine Learning</a:t>
                </a:r>
                <a:endParaRPr b="1" sz="1300">
                  <a:solidFill>
                    <a:srgbClr val="4285F4"/>
                  </a:solidFill>
                  <a:latin typeface="Calibri"/>
                  <a:ea typeface="Calibri"/>
                  <a:cs typeface="Calibri"/>
                  <a:sym typeface="Calibri"/>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p:txBody>
          </p:sp>
        </p:grpSp>
        <p:cxnSp>
          <p:nvCxnSpPr>
            <p:cNvPr id="2165" name="Google Shape;2165;p328"/>
            <p:cNvCxnSpPr/>
            <p:nvPr/>
          </p:nvCxnSpPr>
          <p:spPr>
            <a:xfrm>
              <a:off x="4572000" y="2295575"/>
              <a:ext cx="0" cy="2837400"/>
            </a:xfrm>
            <a:prstGeom prst="straightConnector1">
              <a:avLst/>
            </a:prstGeom>
            <a:noFill/>
            <a:ln cap="flat" cmpd="sng" w="9525">
              <a:solidFill>
                <a:srgbClr val="4285F4"/>
              </a:solidFill>
              <a:prstDash val="dot"/>
              <a:round/>
              <a:headEnd len="sm" w="sm" type="none"/>
              <a:tailEnd len="sm" w="sm" type="none"/>
            </a:ln>
          </p:spPr>
        </p:cxnSp>
      </p:grpSp>
      <p:sp>
        <p:nvSpPr>
          <p:cNvPr id="2166" name="Google Shape;2166;p328"/>
          <p:cNvSpPr txBox="1"/>
          <p:nvPr/>
        </p:nvSpPr>
        <p:spPr>
          <a:xfrm>
            <a:off x="288473" y="3530700"/>
            <a:ext cx="2706000" cy="634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2"/>
              </a:rPr>
              <a:t>Architecting with Google Cloud Platform: Infrastructure </a:t>
            </a:r>
            <a:endParaRPr b="1" sz="1300">
              <a:solidFill>
                <a:srgbClr val="4285F4"/>
              </a:solidFill>
              <a:latin typeface="Calibri"/>
              <a:ea typeface="Calibri"/>
              <a:cs typeface="Calibri"/>
              <a:sym typeface="Calibri"/>
            </a:endParaRPr>
          </a:p>
        </p:txBody>
      </p:sp>
      <p:sp>
        <p:nvSpPr>
          <p:cNvPr id="2167" name="Google Shape;2167;p328"/>
          <p:cNvSpPr txBox="1"/>
          <p:nvPr/>
        </p:nvSpPr>
        <p:spPr>
          <a:xfrm>
            <a:off x="288473" y="4102433"/>
            <a:ext cx="2706000" cy="634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3"/>
              </a:rPr>
              <a:t>Architecting with Google Cloud Platform: Design and Process</a:t>
            </a:r>
            <a:endParaRPr b="1" sz="1300">
              <a:solidFill>
                <a:srgbClr val="4285F4"/>
              </a:solidFill>
              <a:latin typeface="Calibri"/>
              <a:ea typeface="Calibri"/>
              <a:cs typeface="Calibri"/>
              <a:sym typeface="Calibri"/>
            </a:endParaRPr>
          </a:p>
        </p:txBody>
      </p:sp>
      <p:sp>
        <p:nvSpPr>
          <p:cNvPr id="2168" name="Google Shape;2168;p328"/>
          <p:cNvSpPr txBox="1"/>
          <p:nvPr/>
        </p:nvSpPr>
        <p:spPr>
          <a:xfrm>
            <a:off x="288473" y="4674167"/>
            <a:ext cx="2706000" cy="634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4"/>
              </a:rPr>
              <a:t>Google Cloud Certification Workshop: Cloud Architect </a:t>
            </a:r>
            <a:endParaRPr b="1" sz="1300">
              <a:solidFill>
                <a:srgbClr val="4285F4"/>
              </a:solidFill>
              <a:latin typeface="Calibri"/>
              <a:ea typeface="Calibri"/>
              <a:cs typeface="Calibri"/>
              <a:sym typeface="Calibri"/>
            </a:endParaRPr>
          </a:p>
        </p:txBody>
      </p:sp>
      <p:sp>
        <p:nvSpPr>
          <p:cNvPr id="2169" name="Google Shape;2169;p328"/>
          <p:cNvSpPr txBox="1"/>
          <p:nvPr/>
        </p:nvSpPr>
        <p:spPr>
          <a:xfrm>
            <a:off x="793776" y="5245900"/>
            <a:ext cx="2470500" cy="634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5"/>
              </a:rPr>
              <a:t>Google Cloud Certified Professional - Cloud Architect</a:t>
            </a:r>
            <a:endParaRPr b="1" sz="1300">
              <a:solidFill>
                <a:srgbClr val="4285F4"/>
              </a:solidFill>
              <a:latin typeface="Calibri"/>
              <a:ea typeface="Calibri"/>
              <a:cs typeface="Calibri"/>
              <a:sym typeface="Calibri"/>
            </a:endParaRPr>
          </a:p>
        </p:txBody>
      </p:sp>
      <p:sp>
        <p:nvSpPr>
          <p:cNvPr id="2170" name="Google Shape;2170;p328"/>
          <p:cNvSpPr txBox="1"/>
          <p:nvPr/>
        </p:nvSpPr>
        <p:spPr>
          <a:xfrm>
            <a:off x="3214525" y="4674167"/>
            <a:ext cx="2470500" cy="634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6"/>
              </a:rPr>
              <a:t>Google Cloud Certification Workshop: Data Engineer</a:t>
            </a:r>
            <a:endParaRPr b="1" sz="1300">
              <a:solidFill>
                <a:srgbClr val="4285F4"/>
              </a:solidFill>
              <a:latin typeface="Calibri"/>
              <a:ea typeface="Calibri"/>
              <a:cs typeface="Calibri"/>
              <a:sym typeface="Calibri"/>
            </a:endParaRPr>
          </a:p>
        </p:txBody>
      </p:sp>
      <p:sp>
        <p:nvSpPr>
          <p:cNvPr id="2171" name="Google Shape;2171;p328"/>
          <p:cNvSpPr txBox="1"/>
          <p:nvPr/>
        </p:nvSpPr>
        <p:spPr>
          <a:xfrm>
            <a:off x="3734590" y="5277500"/>
            <a:ext cx="2359500" cy="571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7"/>
              </a:rPr>
              <a:t>Google Cloud Certified Professional - Data Engineer</a:t>
            </a:r>
            <a:endParaRPr b="1" sz="1300">
              <a:solidFill>
                <a:srgbClr val="4285F4"/>
              </a:solidFill>
              <a:latin typeface="Calibri"/>
              <a:ea typeface="Calibri"/>
              <a:cs typeface="Calibri"/>
              <a:sym typeface="Calibri"/>
            </a:endParaRPr>
          </a:p>
        </p:txBody>
      </p:sp>
      <p:sp>
        <p:nvSpPr>
          <p:cNvPr id="2172" name="Google Shape;2172;p328"/>
          <p:cNvSpPr txBox="1"/>
          <p:nvPr/>
        </p:nvSpPr>
        <p:spPr>
          <a:xfrm>
            <a:off x="3214525" y="3530700"/>
            <a:ext cx="2470500" cy="571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8"/>
              </a:rPr>
              <a:t>Data Engineering on Google Cloud Platform</a:t>
            </a:r>
            <a:endParaRPr b="1" sz="1300">
              <a:solidFill>
                <a:srgbClr val="4285F4"/>
              </a:solidFill>
              <a:latin typeface="Calibri"/>
              <a:ea typeface="Calibri"/>
              <a:cs typeface="Calibri"/>
              <a:sym typeface="Calibri"/>
            </a:endParaRPr>
          </a:p>
        </p:txBody>
      </p:sp>
      <p:sp>
        <p:nvSpPr>
          <p:cNvPr id="2173" name="Google Shape;2173;p328"/>
          <p:cNvSpPr txBox="1"/>
          <p:nvPr/>
        </p:nvSpPr>
        <p:spPr>
          <a:xfrm>
            <a:off x="3214508" y="4134033"/>
            <a:ext cx="2470500" cy="571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19"/>
              </a:rPr>
              <a:t>From Data to Insights with Google Cloud Platform</a:t>
            </a:r>
            <a:endParaRPr b="1" sz="1300">
              <a:solidFill>
                <a:srgbClr val="4285F4"/>
              </a:solidFill>
              <a:latin typeface="Calibri"/>
              <a:ea typeface="Calibri"/>
              <a:cs typeface="Calibri"/>
              <a:sym typeface="Calibri"/>
            </a:endParaRPr>
          </a:p>
        </p:txBody>
      </p:sp>
      <p:sp>
        <p:nvSpPr>
          <p:cNvPr id="2174" name="Google Shape;2174;p328"/>
          <p:cNvSpPr txBox="1"/>
          <p:nvPr/>
        </p:nvSpPr>
        <p:spPr>
          <a:xfrm>
            <a:off x="9454136" y="3530700"/>
            <a:ext cx="2470500" cy="571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20"/>
              </a:rPr>
              <a:t>758: Migrating to the Cloud - Sales Workshop</a:t>
            </a:r>
            <a:endParaRPr b="1" sz="1300">
              <a:solidFill>
                <a:srgbClr val="4285F4"/>
              </a:solidFill>
              <a:latin typeface="Calibri"/>
              <a:ea typeface="Calibri"/>
              <a:cs typeface="Calibri"/>
              <a:sym typeface="Calibri"/>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p:txBody>
      </p:sp>
      <p:sp>
        <p:nvSpPr>
          <p:cNvPr id="2175" name="Google Shape;2175;p328"/>
          <p:cNvSpPr txBox="1"/>
          <p:nvPr/>
        </p:nvSpPr>
        <p:spPr>
          <a:xfrm>
            <a:off x="9454136" y="4118117"/>
            <a:ext cx="2470500" cy="571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21"/>
              </a:rPr>
              <a:t>797: Google Cloud Platform Launchpad</a:t>
            </a:r>
            <a:endParaRPr b="1" sz="1300">
              <a:solidFill>
                <a:srgbClr val="4285F4"/>
              </a:solidFill>
              <a:latin typeface="Calibri"/>
              <a:ea typeface="Calibri"/>
              <a:cs typeface="Calibri"/>
              <a:sym typeface="Calibri"/>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p:txBody>
      </p:sp>
      <p:grpSp>
        <p:nvGrpSpPr>
          <p:cNvPr id="2176" name="Google Shape;2176;p328"/>
          <p:cNvGrpSpPr/>
          <p:nvPr/>
        </p:nvGrpSpPr>
        <p:grpSpPr>
          <a:xfrm>
            <a:off x="6103850" y="2268923"/>
            <a:ext cx="3156737" cy="3810405"/>
            <a:chOff x="2286000" y="2295575"/>
            <a:chExt cx="2286000" cy="2857875"/>
          </a:xfrm>
        </p:grpSpPr>
        <p:grpSp>
          <p:nvGrpSpPr>
            <p:cNvPr id="2177" name="Google Shape;2177;p328"/>
            <p:cNvGrpSpPr/>
            <p:nvPr/>
          </p:nvGrpSpPr>
          <p:grpSpPr>
            <a:xfrm>
              <a:off x="2286000" y="2295575"/>
              <a:ext cx="2286000" cy="2857875"/>
              <a:chOff x="2286000" y="2295575"/>
              <a:chExt cx="2286000" cy="2857875"/>
            </a:xfrm>
          </p:grpSpPr>
          <p:grpSp>
            <p:nvGrpSpPr>
              <p:cNvPr id="2178" name="Google Shape;2178;p328"/>
              <p:cNvGrpSpPr/>
              <p:nvPr/>
            </p:nvGrpSpPr>
            <p:grpSpPr>
              <a:xfrm>
                <a:off x="2286000" y="2295575"/>
                <a:ext cx="2286000" cy="2857875"/>
                <a:chOff x="0" y="2295575"/>
                <a:chExt cx="2286000" cy="2857875"/>
              </a:xfrm>
            </p:grpSpPr>
            <p:sp>
              <p:nvSpPr>
                <p:cNvPr id="2179" name="Google Shape;2179;p328"/>
                <p:cNvSpPr/>
                <p:nvPr/>
              </p:nvSpPr>
              <p:spPr>
                <a:xfrm>
                  <a:off x="0" y="2823930"/>
                  <a:ext cx="2286000" cy="23091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80" name="Google Shape;2180;p328"/>
                <p:cNvSpPr/>
                <p:nvPr/>
              </p:nvSpPr>
              <p:spPr>
                <a:xfrm>
                  <a:off x="0" y="2295575"/>
                  <a:ext cx="2286000" cy="53700"/>
                </a:xfrm>
                <a:prstGeom prst="rect">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F4B400"/>
                    </a:solidFill>
                  </a:endParaRPr>
                </a:p>
              </p:txBody>
            </p:sp>
            <p:sp>
              <p:nvSpPr>
                <p:cNvPr id="2181" name="Google Shape;2181;p328"/>
                <p:cNvSpPr/>
                <p:nvPr/>
              </p:nvSpPr>
              <p:spPr>
                <a:xfrm>
                  <a:off x="0" y="5142950"/>
                  <a:ext cx="2286000" cy="10500"/>
                </a:xfrm>
                <a:prstGeom prst="rect">
                  <a:avLst/>
                </a:prstGeom>
                <a:solidFill>
                  <a:srgbClr val="4285F4"/>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2182" name="Google Shape;2182;p328"/>
              <p:cNvSpPr txBox="1"/>
              <p:nvPr/>
            </p:nvSpPr>
            <p:spPr>
              <a:xfrm>
                <a:off x="2441849" y="2349350"/>
                <a:ext cx="1880700" cy="2604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2100"/>
                  </a:spcAft>
                  <a:buSzPts val="1500"/>
                  <a:buNone/>
                </a:pPr>
                <a:r>
                  <a:rPr b="1" lang="en" sz="1700">
                    <a:solidFill>
                      <a:srgbClr val="F3F3F3"/>
                    </a:solidFill>
                    <a:latin typeface="Calibri"/>
                    <a:ea typeface="Calibri"/>
                    <a:cs typeface="Calibri"/>
                    <a:sym typeface="Calibri"/>
                  </a:rPr>
                  <a:t>Application Development</a:t>
                </a:r>
                <a:endParaRPr b="1" sz="1700">
                  <a:solidFill>
                    <a:srgbClr val="F3F3F3"/>
                  </a:solidFill>
                  <a:latin typeface="Calibri"/>
                  <a:ea typeface="Calibri"/>
                  <a:cs typeface="Calibri"/>
                  <a:sym typeface="Calibri"/>
                </a:endParaRPr>
              </a:p>
            </p:txBody>
          </p:sp>
          <p:sp>
            <p:nvSpPr>
              <p:cNvPr id="2183" name="Google Shape;2183;p328"/>
              <p:cNvSpPr txBox="1"/>
              <p:nvPr/>
            </p:nvSpPr>
            <p:spPr>
              <a:xfrm>
                <a:off x="2385231" y="2793325"/>
                <a:ext cx="2030100" cy="476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22"/>
                  </a:rPr>
                  <a:t>Google Cloud Fundamentals: Core Infrastructure</a:t>
                </a:r>
                <a:endParaRPr b="1" sz="1300">
                  <a:solidFill>
                    <a:srgbClr val="4285F4"/>
                  </a:solidFill>
                  <a:latin typeface="Calibri"/>
                  <a:ea typeface="Calibri"/>
                  <a:cs typeface="Calibri"/>
                  <a:sym typeface="Calibri"/>
                </a:endParaRPr>
              </a:p>
            </p:txBody>
          </p:sp>
        </p:grpSp>
        <p:cxnSp>
          <p:nvCxnSpPr>
            <p:cNvPr id="2184" name="Google Shape;2184;p328"/>
            <p:cNvCxnSpPr/>
            <p:nvPr/>
          </p:nvCxnSpPr>
          <p:spPr>
            <a:xfrm>
              <a:off x="4572000" y="2295575"/>
              <a:ext cx="0" cy="2837400"/>
            </a:xfrm>
            <a:prstGeom prst="straightConnector1">
              <a:avLst/>
            </a:prstGeom>
            <a:noFill/>
            <a:ln cap="flat" cmpd="sng" w="9525">
              <a:solidFill>
                <a:srgbClr val="4285F4"/>
              </a:solidFill>
              <a:prstDash val="dot"/>
              <a:round/>
              <a:headEnd len="sm" w="sm" type="none"/>
              <a:tailEnd len="sm" w="sm" type="none"/>
            </a:ln>
          </p:spPr>
        </p:cxnSp>
      </p:grpSp>
      <p:sp>
        <p:nvSpPr>
          <p:cNvPr id="2185" name="Google Shape;2185;p328"/>
          <p:cNvSpPr txBox="1"/>
          <p:nvPr/>
        </p:nvSpPr>
        <p:spPr>
          <a:xfrm>
            <a:off x="6240765" y="3530700"/>
            <a:ext cx="2803500" cy="634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23"/>
              </a:rPr>
              <a:t>Developing Applications with Google Cloud Platform</a:t>
            </a:r>
            <a:endParaRPr b="1" sz="1300">
              <a:solidFill>
                <a:srgbClr val="4285F4"/>
              </a:solidFill>
              <a:latin typeface="Calibri"/>
              <a:ea typeface="Calibri"/>
              <a:cs typeface="Calibri"/>
              <a:sym typeface="Calibri"/>
            </a:endParaRPr>
          </a:p>
        </p:txBody>
      </p:sp>
      <p:pic>
        <p:nvPicPr>
          <p:cNvPr id="2186" name="Google Shape;2186;p328"/>
          <p:cNvPicPr preferRelativeResize="0"/>
          <p:nvPr/>
        </p:nvPicPr>
        <p:blipFill rotWithShape="1">
          <a:blip r:embed="rId24">
            <a:alphaModFix/>
          </a:blip>
          <a:srcRect b="27403" l="6186" r="80393" t="27398"/>
          <a:stretch/>
        </p:blipFill>
        <p:spPr>
          <a:xfrm>
            <a:off x="3214526" y="5363999"/>
            <a:ext cx="505317" cy="440934"/>
          </a:xfrm>
          <a:prstGeom prst="rect">
            <a:avLst/>
          </a:prstGeom>
          <a:noFill/>
          <a:ln>
            <a:noFill/>
          </a:ln>
        </p:spPr>
      </p:pic>
      <p:sp>
        <p:nvSpPr>
          <p:cNvPr id="2187" name="Google Shape;2187;p328"/>
          <p:cNvSpPr txBox="1"/>
          <p:nvPr/>
        </p:nvSpPr>
        <p:spPr>
          <a:xfrm>
            <a:off x="9454136" y="4674167"/>
            <a:ext cx="2706000" cy="571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SzPts val="1500"/>
              <a:buNone/>
            </a:pPr>
            <a:r>
              <a:rPr b="1" lang="en" sz="1300" u="sng">
                <a:solidFill>
                  <a:srgbClr val="4285F4"/>
                </a:solidFill>
                <a:latin typeface="Calibri"/>
                <a:ea typeface="Calibri"/>
                <a:cs typeface="Calibri"/>
                <a:sym typeface="Calibri"/>
                <a:hlinkClick r:id="rId25"/>
              </a:rPr>
              <a:t>Build a Business Transformation Vision with Google Cloud</a:t>
            </a:r>
            <a:endParaRPr b="1" sz="1600">
              <a:solidFill>
                <a:srgbClr val="4285F4"/>
              </a:solidFill>
              <a:latin typeface="Roboto"/>
              <a:ea typeface="Roboto"/>
              <a:cs typeface="Roboto"/>
              <a:sym typeface="Roboto"/>
            </a:endParaRPr>
          </a:p>
          <a:p>
            <a:pPr indent="0" lvl="0" marL="0" rtl="0" algn="l">
              <a:spcBef>
                <a:spcPts val="0"/>
              </a:spcBef>
              <a:spcAft>
                <a:spcPts val="0"/>
              </a:spcAft>
              <a:buSzPts val="1500"/>
              <a:buNone/>
            </a:pPr>
            <a:r>
              <a:t/>
            </a:r>
            <a:endParaRPr b="1" sz="1600">
              <a:solidFill>
                <a:srgbClr val="4285F4"/>
              </a:solidFill>
              <a:latin typeface="Roboto"/>
              <a:ea typeface="Roboto"/>
              <a:cs typeface="Roboto"/>
              <a:sym typeface="Roboto"/>
            </a:endParaRPr>
          </a:p>
        </p:txBody>
      </p:sp>
      <p:pic>
        <p:nvPicPr>
          <p:cNvPr id="2188" name="Google Shape;2188;p328"/>
          <p:cNvPicPr preferRelativeResize="0"/>
          <p:nvPr/>
        </p:nvPicPr>
        <p:blipFill rotWithShape="1">
          <a:blip r:embed="rId24">
            <a:alphaModFix/>
          </a:blip>
          <a:srcRect b="27403" l="6186" r="80393" t="27398"/>
          <a:stretch/>
        </p:blipFill>
        <p:spPr>
          <a:xfrm>
            <a:off x="288307" y="5342832"/>
            <a:ext cx="505317" cy="440934"/>
          </a:xfrm>
          <a:prstGeom prst="rect">
            <a:avLst/>
          </a:prstGeom>
          <a:noFill/>
          <a:ln>
            <a:noFill/>
          </a:ln>
        </p:spPr>
      </p:pic>
      <p:pic>
        <p:nvPicPr>
          <p:cNvPr id="2189" name="Google Shape;2189;p328"/>
          <p:cNvPicPr preferRelativeResize="0"/>
          <p:nvPr/>
        </p:nvPicPr>
        <p:blipFill>
          <a:blip r:embed="rId26">
            <a:alphaModFix/>
          </a:blip>
          <a:stretch>
            <a:fillRect/>
          </a:stretch>
        </p:blipFill>
        <p:spPr>
          <a:xfrm>
            <a:off x="170" y="6079488"/>
            <a:ext cx="2359635" cy="805651"/>
          </a:xfrm>
          <a:prstGeom prst="rect">
            <a:avLst/>
          </a:prstGeom>
          <a:noFill/>
          <a:ln>
            <a:noFill/>
          </a:ln>
        </p:spPr>
      </p:pic>
      <p:sp>
        <p:nvSpPr>
          <p:cNvPr id="2190" name="Google Shape;2190;p328"/>
          <p:cNvSpPr txBox="1"/>
          <p:nvPr/>
        </p:nvSpPr>
        <p:spPr>
          <a:xfrm>
            <a:off x="6240777" y="4165500"/>
            <a:ext cx="2508300" cy="5715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300" u="sng">
                <a:solidFill>
                  <a:srgbClr val="4285F4"/>
                </a:solidFill>
                <a:latin typeface="Calibri"/>
                <a:ea typeface="Calibri"/>
                <a:cs typeface="Calibri"/>
                <a:sym typeface="Calibri"/>
                <a:hlinkClick r:id="rId27"/>
              </a:rPr>
              <a:t>Getting Started with Google Kubernetes Engine</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101"/>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Cost vs. Availability vs. Durability</a:t>
            </a:r>
            <a:endParaRPr/>
          </a:p>
        </p:txBody>
      </p:sp>
      <p:sp>
        <p:nvSpPr>
          <p:cNvPr id="537" name="Google Shape;537;p101"/>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Fill in the table below:</a:t>
            </a:r>
            <a:endParaRPr/>
          </a:p>
        </p:txBody>
      </p:sp>
      <p:graphicFrame>
        <p:nvGraphicFramePr>
          <p:cNvPr id="538" name="Google Shape;538;p101"/>
          <p:cNvGraphicFramePr/>
          <p:nvPr/>
        </p:nvGraphicFramePr>
        <p:xfrm>
          <a:off x="483400" y="1811375"/>
          <a:ext cx="3000000" cy="3000000"/>
        </p:xfrm>
        <a:graphic>
          <a:graphicData uri="http://schemas.openxmlformats.org/drawingml/2006/table">
            <a:tbl>
              <a:tblPr>
                <a:noFill/>
                <a:tableStyleId>{E6B166A2-2C43-4EFE-A640-3ECDD74675D2}</a:tableStyleId>
              </a:tblPr>
              <a:tblGrid>
                <a:gridCol w="5610625"/>
                <a:gridCol w="5610625"/>
              </a:tblGrid>
              <a:tr h="525525">
                <a:tc>
                  <a:txBody>
                    <a:bodyPr>
                      <a:noAutofit/>
                    </a:bodyPr>
                    <a:lstStyle/>
                    <a:p>
                      <a:pPr indent="0" lvl="0" marL="0" rtl="0" algn="l">
                        <a:spcBef>
                          <a:spcPts val="0"/>
                        </a:spcBef>
                        <a:spcAft>
                          <a:spcPts val="0"/>
                        </a:spcAft>
                        <a:buNone/>
                      </a:pPr>
                      <a:r>
                        <a:rPr b="1" lang="en" sz="2200">
                          <a:solidFill>
                            <a:srgbClr val="FFFFFF"/>
                          </a:solidFill>
                          <a:latin typeface="Open Sans"/>
                          <a:ea typeface="Open Sans"/>
                          <a:cs typeface="Open Sans"/>
                          <a:sym typeface="Open Sans"/>
                        </a:rPr>
                        <a:t>Scenario</a:t>
                      </a:r>
                      <a:endParaRPr b="1" sz="22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2200">
                          <a:solidFill>
                            <a:srgbClr val="FFFFFF"/>
                          </a:solidFill>
                          <a:latin typeface="Open Sans"/>
                          <a:ea typeface="Open Sans"/>
                          <a:cs typeface="Open Sans"/>
                          <a:sym typeface="Open Sans"/>
                        </a:rPr>
                        <a:t>Use Cases</a:t>
                      </a:r>
                      <a:endParaRPr b="1" sz="2200">
                        <a:solidFill>
                          <a:srgbClr val="FFFFFF"/>
                        </a:solidFill>
                        <a:latin typeface="Open Sans"/>
                        <a:ea typeface="Open Sans"/>
                        <a:cs typeface="Open Sans"/>
                        <a:sym typeface="Open Sans"/>
                      </a:endParaRPr>
                    </a:p>
                  </a:txBody>
                  <a:tcPr marT="91425" marB="91425" marR="91425" marL="91425">
                    <a:solidFill>
                      <a:srgbClr val="4A86E8"/>
                    </a:solidFill>
                  </a:tcPr>
                </a:tc>
              </a:tr>
              <a:tr h="1253550">
                <a:tc>
                  <a:txBody>
                    <a:bodyPr>
                      <a:noAutofit/>
                    </a:bodyPr>
                    <a:lstStyle/>
                    <a:p>
                      <a:pPr indent="0" lvl="0" marL="0" rtl="0" algn="l">
                        <a:spcBef>
                          <a:spcPts val="0"/>
                        </a:spcBef>
                        <a:spcAft>
                          <a:spcPts val="0"/>
                        </a:spcAft>
                        <a:buNone/>
                      </a:pPr>
                      <a:r>
                        <a:rPr lang="en" sz="2200">
                          <a:latin typeface="Open Sans"/>
                          <a:ea typeface="Open Sans"/>
                          <a:cs typeface="Open Sans"/>
                          <a:sym typeface="Open Sans"/>
                        </a:rPr>
                        <a:t>High availability is the most important consideration</a:t>
                      </a:r>
                      <a:endParaRPr sz="22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2200">
                        <a:latin typeface="Open Sans"/>
                        <a:ea typeface="Open Sans"/>
                        <a:cs typeface="Open Sans"/>
                        <a:sym typeface="Open Sans"/>
                      </a:endParaRPr>
                    </a:p>
                  </a:txBody>
                  <a:tcPr marT="91425" marB="91425" marR="91425" marL="91425"/>
                </a:tc>
              </a:tr>
              <a:tr h="1147950">
                <a:tc>
                  <a:txBody>
                    <a:bodyPr>
                      <a:noAutofit/>
                    </a:bodyPr>
                    <a:lstStyle/>
                    <a:p>
                      <a:pPr indent="0" lvl="0" marL="0" rtl="0" algn="l">
                        <a:spcBef>
                          <a:spcPts val="0"/>
                        </a:spcBef>
                        <a:spcAft>
                          <a:spcPts val="0"/>
                        </a:spcAft>
                        <a:buNone/>
                      </a:pPr>
                      <a:r>
                        <a:rPr lang="en" sz="2200">
                          <a:latin typeface="Open Sans"/>
                          <a:ea typeface="Open Sans"/>
                          <a:cs typeface="Open Sans"/>
                          <a:sym typeface="Open Sans"/>
                        </a:rPr>
                        <a:t>Cost and durability are more important than availability</a:t>
                      </a:r>
                      <a:endParaRPr sz="22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2200">
                        <a:latin typeface="Open Sans"/>
                        <a:ea typeface="Open Sans"/>
                        <a:cs typeface="Open Sans"/>
                        <a:sym typeface="Open Sans"/>
                      </a:endParaRPr>
                    </a:p>
                  </a:txBody>
                  <a:tcPr marT="91425" marB="91425" marR="91425" marL="91425"/>
                </a:tc>
              </a:tr>
              <a:tr h="1397025">
                <a:tc>
                  <a:txBody>
                    <a:bodyPr>
                      <a:noAutofit/>
                    </a:bodyPr>
                    <a:lstStyle/>
                    <a:p>
                      <a:pPr indent="0" lvl="0" marL="0" rtl="0" algn="l">
                        <a:spcBef>
                          <a:spcPts val="0"/>
                        </a:spcBef>
                        <a:spcAft>
                          <a:spcPts val="0"/>
                        </a:spcAft>
                        <a:buNone/>
                      </a:pPr>
                      <a:r>
                        <a:rPr lang="en" sz="2200">
                          <a:latin typeface="Open Sans"/>
                          <a:ea typeface="Open Sans"/>
                          <a:cs typeface="Open Sans"/>
                          <a:sym typeface="Open Sans"/>
                        </a:rPr>
                        <a:t>Cost is the only consideration</a:t>
                      </a:r>
                      <a:endParaRPr sz="22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22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10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Consistency</a:t>
            </a:r>
            <a:endParaRPr/>
          </a:p>
        </p:txBody>
      </p:sp>
      <p:sp>
        <p:nvSpPr>
          <p:cNvPr id="544" name="Google Shape;544;p10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b="1" i="1" lang="en"/>
              <a:t>Transactional consistency</a:t>
            </a:r>
            <a:r>
              <a:rPr b="1" lang="en"/>
              <a:t> </a:t>
            </a:r>
            <a:r>
              <a:rPr lang="en"/>
              <a:t>–</a:t>
            </a:r>
            <a:r>
              <a:rPr lang="en"/>
              <a:t> When a </a:t>
            </a:r>
            <a:r>
              <a:rPr lang="en"/>
              <a:t>transaction</a:t>
            </a:r>
            <a:r>
              <a:rPr lang="en"/>
              <a:t> completes, all operations must be </a:t>
            </a:r>
            <a:r>
              <a:rPr lang="en"/>
              <a:t>successful</a:t>
            </a:r>
            <a:r>
              <a:rPr lang="en"/>
              <a:t> or all are rolled back</a:t>
            </a:r>
            <a:endParaRPr/>
          </a:p>
          <a:p>
            <a:pPr indent="-381000" lvl="1" marL="914400" rtl="0" algn="l">
              <a:spcBef>
                <a:spcPts val="0"/>
              </a:spcBef>
              <a:spcAft>
                <a:spcPts val="0"/>
              </a:spcAft>
              <a:buSzPts val="2400"/>
              <a:buChar char="○"/>
            </a:pPr>
            <a:r>
              <a:rPr lang="en"/>
              <a:t>The data must conform to all rules specified by the database</a:t>
            </a:r>
            <a:endParaRPr/>
          </a:p>
          <a:p>
            <a:pPr indent="-381000" lvl="1" marL="914400" rtl="0" algn="l">
              <a:spcBef>
                <a:spcPts val="0"/>
              </a:spcBef>
              <a:spcAft>
                <a:spcPts val="0"/>
              </a:spcAft>
              <a:buSzPts val="2400"/>
              <a:buChar char="○"/>
            </a:pPr>
            <a:r>
              <a:rPr lang="en"/>
              <a:t>The state of data is known by all nodes in a distributed system</a:t>
            </a:r>
            <a:endParaRPr/>
          </a:p>
          <a:p>
            <a:pPr indent="-381000" lvl="0" marL="457200" rtl="0" algn="l">
              <a:spcBef>
                <a:spcPts val="1000"/>
              </a:spcBef>
              <a:spcAft>
                <a:spcPts val="0"/>
              </a:spcAft>
              <a:buSzPts val="2400"/>
              <a:buChar char="●"/>
            </a:pPr>
            <a:r>
              <a:rPr b="1" i="1" lang="en"/>
              <a:t>Eventual consistency</a:t>
            </a:r>
            <a:r>
              <a:rPr lang="en"/>
              <a:t> – After data is updated, the system guarantees that all copies of the data in a distributed system will “eventually” be the same</a:t>
            </a:r>
            <a:endParaRPr/>
          </a:p>
          <a:p>
            <a:pPr indent="-381000" lvl="1" marL="914400" rtl="0" algn="l">
              <a:spcBef>
                <a:spcPts val="0"/>
              </a:spcBef>
              <a:spcAft>
                <a:spcPts val="0"/>
              </a:spcAft>
              <a:buSzPts val="2400"/>
              <a:buChar char="○"/>
            </a:pPr>
            <a:r>
              <a:rPr lang="en"/>
              <a:t>It is possible that requests to different nodes will return different results after an update</a:t>
            </a:r>
            <a:endParaRPr/>
          </a:p>
          <a:p>
            <a:pPr indent="-381000" lvl="0" marL="457200" rtl="0" algn="l">
              <a:spcBef>
                <a:spcPts val="1000"/>
              </a:spcBef>
              <a:spcAft>
                <a:spcPts val="1200"/>
              </a:spcAft>
              <a:buSzPts val="2400"/>
              <a:buChar char="●"/>
            </a:pPr>
            <a:r>
              <a:rPr b="1" i="1" lang="en"/>
              <a:t>Strong eventual consistency</a:t>
            </a:r>
            <a:r>
              <a:rPr lang="en"/>
              <a:t> – All nodes in a distributed system that have </a:t>
            </a:r>
            <a:r>
              <a:rPr lang="en"/>
              <a:t>received</a:t>
            </a:r>
            <a:r>
              <a:rPr lang="en"/>
              <a:t> the same updates will be in the same state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10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Warehousing</a:t>
            </a:r>
            <a:endParaRPr/>
          </a:p>
        </p:txBody>
      </p:sp>
      <p:sp>
        <p:nvSpPr>
          <p:cNvPr id="550" name="Google Shape;550;p10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Combines data from multiple sources</a:t>
            </a:r>
            <a:endParaRPr/>
          </a:p>
          <a:p>
            <a:pPr indent="-381000" lvl="1" marL="914400" rtl="0" algn="l">
              <a:spcBef>
                <a:spcPts val="0"/>
              </a:spcBef>
              <a:spcAft>
                <a:spcPts val="0"/>
              </a:spcAft>
              <a:buSzPts val="2400"/>
              <a:buChar char="○"/>
            </a:pPr>
            <a:r>
              <a:rPr lang="en"/>
              <a:t>Relational databases</a:t>
            </a:r>
            <a:endParaRPr/>
          </a:p>
          <a:p>
            <a:pPr indent="-381000" lvl="1" marL="914400" rtl="0" algn="l">
              <a:spcBef>
                <a:spcPts val="0"/>
              </a:spcBef>
              <a:spcAft>
                <a:spcPts val="0"/>
              </a:spcAft>
              <a:buSzPts val="2400"/>
              <a:buChar char="○"/>
            </a:pPr>
            <a:r>
              <a:rPr lang="en"/>
              <a:t>Logs</a:t>
            </a:r>
            <a:endParaRPr/>
          </a:p>
          <a:p>
            <a:pPr indent="-381000" lvl="1" marL="914400" rtl="0" algn="l">
              <a:spcBef>
                <a:spcPts val="0"/>
              </a:spcBef>
              <a:spcAft>
                <a:spcPts val="0"/>
              </a:spcAft>
              <a:buSzPts val="2400"/>
              <a:buChar char="○"/>
            </a:pPr>
            <a:r>
              <a:rPr lang="en"/>
              <a:t>Web data</a:t>
            </a:r>
            <a:endParaRPr/>
          </a:p>
          <a:p>
            <a:pPr indent="-381000" lvl="1" marL="914400" rtl="0" algn="l">
              <a:spcBef>
                <a:spcPts val="0"/>
              </a:spcBef>
              <a:spcAft>
                <a:spcPts val="0"/>
              </a:spcAft>
              <a:buSzPts val="2400"/>
              <a:buChar char="○"/>
            </a:pPr>
            <a:r>
              <a:rPr lang="en"/>
              <a:t>Etc.</a:t>
            </a:r>
            <a:endParaRPr/>
          </a:p>
          <a:p>
            <a:pPr indent="-381000" lvl="0" marL="457200" rtl="0" algn="l">
              <a:spcBef>
                <a:spcPts val="1000"/>
              </a:spcBef>
              <a:spcAft>
                <a:spcPts val="0"/>
              </a:spcAft>
              <a:buSzPts val="2400"/>
              <a:buChar char="●"/>
            </a:pPr>
            <a:r>
              <a:rPr lang="en"/>
              <a:t>Allows data from multiple sources to be combined and analyzed</a:t>
            </a:r>
            <a:endParaRPr/>
          </a:p>
          <a:p>
            <a:pPr indent="-381000" lvl="0" marL="457200" rtl="0" algn="l">
              <a:spcBef>
                <a:spcPts val="1200"/>
              </a:spcBef>
              <a:spcAft>
                <a:spcPts val="1200"/>
              </a:spcAft>
              <a:buSzPts val="2400"/>
              <a:buChar char="●"/>
            </a:pPr>
            <a:r>
              <a:rPr lang="en"/>
              <a:t>Historical archive of data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10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556" name="Google Shape;556;p104"/>
          <p:cNvSpPr txBox="1"/>
          <p:nvPr>
            <p:ph idx="1" type="body"/>
          </p:nvPr>
        </p:nvSpPr>
        <p:spPr>
          <a:xfrm>
            <a:off x="31204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S</a:t>
            </a:r>
            <a:r>
              <a:rPr lang="en" sz="2800"/>
              <a:t>torag</a:t>
            </a:r>
            <a:r>
              <a:rPr lang="en" sz="2800"/>
              <a:t>e Overview</a:t>
            </a:r>
            <a:endParaRPr sz="2800"/>
          </a:p>
          <a:p>
            <a:pPr indent="0" lvl="1" marL="0" rtl="0" algn="l">
              <a:lnSpc>
                <a:spcPct val="150000"/>
              </a:lnSpc>
              <a:spcBef>
                <a:spcPts val="1200"/>
              </a:spcBef>
              <a:spcAft>
                <a:spcPts val="0"/>
              </a:spcAft>
              <a:buClr>
                <a:schemeClr val="dk1"/>
              </a:buClr>
              <a:buFont typeface="Arial"/>
              <a:buNone/>
            </a:pPr>
            <a:r>
              <a:rPr b="1" lang="en" sz="2800"/>
              <a:t>GCP Storage Options</a:t>
            </a:r>
            <a:endParaRPr b="1" sz="2800"/>
          </a:p>
          <a:p>
            <a:pPr indent="0" lvl="1" marL="0" rtl="0" algn="l">
              <a:lnSpc>
                <a:spcPct val="150000"/>
              </a:lnSpc>
              <a:spcBef>
                <a:spcPts val="1200"/>
              </a:spcBef>
              <a:spcAft>
                <a:spcPts val="0"/>
              </a:spcAft>
              <a:buClr>
                <a:schemeClr val="dk1"/>
              </a:buClr>
              <a:buFont typeface="Arial"/>
              <a:buNone/>
            </a:pPr>
            <a:r>
              <a:rPr lang="en" sz="2800"/>
              <a:t>Architecting Data Processing Solutions</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557" name="Google Shape;557;p104"/>
          <p:cNvPicPr preferRelativeResize="0"/>
          <p:nvPr/>
        </p:nvPicPr>
        <p:blipFill>
          <a:blip r:embed="rId3">
            <a:alphaModFix/>
          </a:blip>
          <a:stretch>
            <a:fillRect/>
          </a:stretch>
        </p:blipFill>
        <p:spPr>
          <a:xfrm>
            <a:off x="2539375" y="2885935"/>
            <a:ext cx="581025" cy="53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78"/>
          <p:cNvPicPr preferRelativeResize="0"/>
          <p:nvPr/>
        </p:nvPicPr>
        <p:blipFill rotWithShape="1">
          <a:blip r:embed="rId3">
            <a:alphaModFix amt="30000"/>
          </a:blip>
          <a:srcRect b="4130" l="15849" r="15568" t="20214"/>
          <a:stretch/>
        </p:blipFill>
        <p:spPr>
          <a:xfrm>
            <a:off x="0" y="1093867"/>
            <a:ext cx="12188051" cy="5764133"/>
          </a:xfrm>
          <a:prstGeom prst="rect">
            <a:avLst/>
          </a:prstGeom>
          <a:noFill/>
          <a:ln>
            <a:noFill/>
          </a:ln>
        </p:spPr>
      </p:pic>
      <p:pic>
        <p:nvPicPr>
          <p:cNvPr id="392" name="Google Shape;392;p78"/>
          <p:cNvPicPr preferRelativeResize="0"/>
          <p:nvPr/>
        </p:nvPicPr>
        <p:blipFill rotWithShape="1">
          <a:blip r:embed="rId4">
            <a:alphaModFix amt="19000"/>
          </a:blip>
          <a:srcRect b="9346" l="9998" r="9950" t="9871"/>
          <a:stretch/>
        </p:blipFill>
        <p:spPr>
          <a:xfrm>
            <a:off x="1072452" y="1667640"/>
            <a:ext cx="10043145" cy="4410995"/>
          </a:xfrm>
          <a:prstGeom prst="rect">
            <a:avLst/>
          </a:prstGeom>
          <a:noFill/>
          <a:ln>
            <a:noFill/>
          </a:ln>
        </p:spPr>
      </p:pic>
      <p:sp>
        <p:nvSpPr>
          <p:cNvPr id="393" name="Google Shape;393;p78"/>
          <p:cNvSpPr txBox="1"/>
          <p:nvPr>
            <p:ph idx="1" type="body"/>
          </p:nvPr>
        </p:nvSpPr>
        <p:spPr>
          <a:xfrm>
            <a:off x="1233767" y="1595533"/>
            <a:ext cx="10043100" cy="4555200"/>
          </a:xfrm>
          <a:prstGeom prst="rect">
            <a:avLst/>
          </a:prstGeom>
          <a:noFill/>
        </p:spPr>
        <p:txBody>
          <a:bodyPr anchorCtr="0" anchor="ctr" bIns="121875" lIns="121875" spcFirstLastPara="1" rIns="121875" wrap="square" tIns="121875">
            <a:noAutofit/>
          </a:bodyPr>
          <a:lstStyle/>
          <a:p>
            <a:pPr indent="-457200" lvl="0" marL="609600" rtl="0" algn="l">
              <a:lnSpc>
                <a:spcPct val="200000"/>
              </a:lnSpc>
              <a:spcBef>
                <a:spcPts val="0"/>
              </a:spcBef>
              <a:spcAft>
                <a:spcPts val="0"/>
              </a:spcAft>
              <a:buSzPts val="2400"/>
              <a:buChar char="❖"/>
            </a:pPr>
            <a:r>
              <a:rPr b="1" lang="en"/>
              <a:t>Most recognized, experienced Google Cloud Premier Partner </a:t>
            </a:r>
            <a:endParaRPr b="1"/>
          </a:p>
          <a:p>
            <a:pPr indent="-457200" lvl="0" marL="609600" rtl="0" algn="l">
              <a:lnSpc>
                <a:spcPct val="200000"/>
              </a:lnSpc>
              <a:spcBef>
                <a:spcPts val="0"/>
              </a:spcBef>
              <a:spcAft>
                <a:spcPts val="0"/>
              </a:spcAft>
              <a:buSzPts val="2400"/>
              <a:buChar char="❖"/>
            </a:pPr>
            <a:r>
              <a:rPr b="1" lang="en"/>
              <a:t>20,000 people trained in 30+ countries across 6 continents</a:t>
            </a:r>
            <a:endParaRPr b="1"/>
          </a:p>
          <a:p>
            <a:pPr indent="-457200" lvl="0" marL="609600" rtl="0" algn="l">
              <a:lnSpc>
                <a:spcPct val="200000"/>
              </a:lnSpc>
              <a:spcBef>
                <a:spcPts val="0"/>
              </a:spcBef>
              <a:spcAft>
                <a:spcPts val="0"/>
              </a:spcAft>
              <a:buSzPts val="2400"/>
              <a:buChar char="❖"/>
            </a:pPr>
            <a:r>
              <a:rPr b="1" lang="en"/>
              <a:t>Largest team of Google Cloud Platform Certified Instructors  </a:t>
            </a:r>
            <a:endParaRPr b="1"/>
          </a:p>
          <a:p>
            <a:pPr indent="-457200" lvl="0" marL="609600" rtl="0" algn="l">
              <a:lnSpc>
                <a:spcPct val="100000"/>
              </a:lnSpc>
              <a:spcBef>
                <a:spcPts val="0"/>
              </a:spcBef>
              <a:spcAft>
                <a:spcPts val="0"/>
              </a:spcAft>
              <a:buSzPts val="2400"/>
              <a:buChar char="❖"/>
            </a:pPr>
            <a:r>
              <a:rPr b="1" lang="en"/>
              <a:t>Helped more IT professionals achieve Google Cloud Platform certification than any other partner </a:t>
            </a:r>
            <a:endParaRPr b="1"/>
          </a:p>
        </p:txBody>
      </p:sp>
      <p:pic>
        <p:nvPicPr>
          <p:cNvPr id="394" name="Google Shape;394;p78"/>
          <p:cNvPicPr preferRelativeResize="0"/>
          <p:nvPr/>
        </p:nvPicPr>
        <p:blipFill>
          <a:blip r:embed="rId5">
            <a:alphaModFix/>
          </a:blip>
          <a:stretch>
            <a:fillRect/>
          </a:stretch>
        </p:blipFill>
        <p:spPr>
          <a:xfrm>
            <a:off x="9268829" y="45432"/>
            <a:ext cx="2919236" cy="996711"/>
          </a:xfrm>
          <a:prstGeom prst="rect">
            <a:avLst/>
          </a:prstGeom>
          <a:noFill/>
          <a:ln>
            <a:noFill/>
          </a:ln>
        </p:spPr>
      </p:pic>
      <p:pic>
        <p:nvPicPr>
          <p:cNvPr id="395" name="Google Shape;395;p78"/>
          <p:cNvPicPr preferRelativeResize="0"/>
          <p:nvPr/>
        </p:nvPicPr>
        <p:blipFill>
          <a:blip r:embed="rId6">
            <a:alphaModFix/>
          </a:blip>
          <a:stretch>
            <a:fillRect/>
          </a:stretch>
        </p:blipFill>
        <p:spPr>
          <a:xfrm>
            <a:off x="81973" y="45433"/>
            <a:ext cx="4160309" cy="996711"/>
          </a:xfrm>
          <a:prstGeom prst="rect">
            <a:avLst/>
          </a:prstGeom>
          <a:noFill/>
          <a:ln>
            <a:noFill/>
          </a:ln>
        </p:spPr>
      </p:pic>
      <p:sp>
        <p:nvSpPr>
          <p:cNvPr id="396" name="Google Shape;396;p78"/>
          <p:cNvSpPr txBox="1"/>
          <p:nvPr/>
        </p:nvSpPr>
        <p:spPr>
          <a:xfrm>
            <a:off x="4339594" y="5439433"/>
            <a:ext cx="3508800" cy="558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u="sng">
                <a:solidFill>
                  <a:srgbClr val="4285F4"/>
                </a:solidFill>
                <a:hlinkClick r:id="rId7"/>
              </a:rPr>
              <a:t>google.roitraining.com</a:t>
            </a:r>
            <a:endParaRPr sz="2400">
              <a:solidFill>
                <a:srgbClr val="4285F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10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Google’s Storage Service Choices</a:t>
            </a:r>
            <a:endParaRPr/>
          </a:p>
        </p:txBody>
      </p:sp>
      <p:sp>
        <p:nvSpPr>
          <p:cNvPr id="563" name="Google Shape;563;p105"/>
          <p:cNvSpPr txBox="1"/>
          <p:nvPr/>
        </p:nvSpPr>
        <p:spPr>
          <a:xfrm>
            <a:off x="10456875" y="3852525"/>
            <a:ext cx="1655100" cy="7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BigQuery</a:t>
            </a:r>
            <a:endParaRPr sz="1800">
              <a:latin typeface="Open Sans"/>
              <a:ea typeface="Open Sans"/>
              <a:cs typeface="Open Sans"/>
              <a:sym typeface="Open Sans"/>
            </a:endParaRPr>
          </a:p>
        </p:txBody>
      </p:sp>
      <p:sp>
        <p:nvSpPr>
          <p:cNvPr id="564" name="Google Shape;564;p105"/>
          <p:cNvSpPr txBox="1"/>
          <p:nvPr/>
        </p:nvSpPr>
        <p:spPr>
          <a:xfrm>
            <a:off x="1837899" y="3829775"/>
            <a:ext cx="1557600" cy="7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Cloud </a:t>
            </a:r>
            <a:br>
              <a:rPr lang="en" sz="1800">
                <a:latin typeface="Open Sans"/>
                <a:ea typeface="Open Sans"/>
                <a:cs typeface="Open Sans"/>
                <a:sym typeface="Open Sans"/>
              </a:rPr>
            </a:br>
            <a:r>
              <a:rPr lang="en" sz="1800">
                <a:latin typeface="Open Sans"/>
                <a:ea typeface="Open Sans"/>
                <a:cs typeface="Open Sans"/>
                <a:sym typeface="Open Sans"/>
              </a:rPr>
              <a:t>Storage</a:t>
            </a:r>
            <a:endParaRPr sz="1800">
              <a:latin typeface="Open Sans"/>
              <a:ea typeface="Open Sans"/>
              <a:cs typeface="Open Sans"/>
              <a:sym typeface="Open Sans"/>
            </a:endParaRPr>
          </a:p>
        </p:txBody>
      </p:sp>
      <p:sp>
        <p:nvSpPr>
          <p:cNvPr id="565" name="Google Shape;565;p105"/>
          <p:cNvSpPr txBox="1"/>
          <p:nvPr/>
        </p:nvSpPr>
        <p:spPr>
          <a:xfrm>
            <a:off x="8727300" y="3852525"/>
            <a:ext cx="1655100" cy="7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BigTable</a:t>
            </a:r>
            <a:endParaRPr sz="1800">
              <a:latin typeface="Open Sans"/>
              <a:ea typeface="Open Sans"/>
              <a:cs typeface="Open Sans"/>
              <a:sym typeface="Open Sans"/>
            </a:endParaRPr>
          </a:p>
        </p:txBody>
      </p:sp>
      <p:sp>
        <p:nvSpPr>
          <p:cNvPr id="566" name="Google Shape;566;p105"/>
          <p:cNvSpPr txBox="1"/>
          <p:nvPr/>
        </p:nvSpPr>
        <p:spPr>
          <a:xfrm>
            <a:off x="7009699" y="3829775"/>
            <a:ext cx="1557600" cy="7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Datastore</a:t>
            </a:r>
            <a:endParaRPr sz="1800">
              <a:latin typeface="Open Sans"/>
              <a:ea typeface="Open Sans"/>
              <a:cs typeface="Open Sans"/>
              <a:sym typeface="Open Sans"/>
            </a:endParaRPr>
          </a:p>
        </p:txBody>
      </p:sp>
      <p:pic>
        <p:nvPicPr>
          <p:cNvPr id="567" name="Google Shape;567;p105"/>
          <p:cNvPicPr preferRelativeResize="0"/>
          <p:nvPr/>
        </p:nvPicPr>
        <p:blipFill>
          <a:blip r:embed="rId3">
            <a:alphaModFix/>
          </a:blip>
          <a:stretch>
            <a:fillRect/>
          </a:stretch>
        </p:blipFill>
        <p:spPr>
          <a:xfrm>
            <a:off x="10456788" y="2615561"/>
            <a:ext cx="1655062" cy="1248620"/>
          </a:xfrm>
          <a:prstGeom prst="rect">
            <a:avLst/>
          </a:prstGeom>
          <a:noFill/>
          <a:ln>
            <a:noFill/>
          </a:ln>
        </p:spPr>
      </p:pic>
      <p:pic>
        <p:nvPicPr>
          <p:cNvPr id="568" name="Google Shape;568;p105"/>
          <p:cNvPicPr preferRelativeResize="0"/>
          <p:nvPr/>
        </p:nvPicPr>
        <p:blipFill>
          <a:blip r:embed="rId4">
            <a:alphaModFix/>
          </a:blip>
          <a:stretch>
            <a:fillRect/>
          </a:stretch>
        </p:blipFill>
        <p:spPr>
          <a:xfrm>
            <a:off x="7009621" y="2615586"/>
            <a:ext cx="1557582" cy="1248620"/>
          </a:xfrm>
          <a:prstGeom prst="rect">
            <a:avLst/>
          </a:prstGeom>
          <a:noFill/>
          <a:ln>
            <a:noFill/>
          </a:ln>
        </p:spPr>
      </p:pic>
      <p:pic>
        <p:nvPicPr>
          <p:cNvPr id="569" name="Google Shape;569;p105"/>
          <p:cNvPicPr preferRelativeResize="0"/>
          <p:nvPr/>
        </p:nvPicPr>
        <p:blipFill>
          <a:blip r:embed="rId5">
            <a:alphaModFix/>
          </a:blip>
          <a:stretch>
            <a:fillRect/>
          </a:stretch>
        </p:blipFill>
        <p:spPr>
          <a:xfrm>
            <a:off x="1841371" y="2615553"/>
            <a:ext cx="1557580" cy="1248663"/>
          </a:xfrm>
          <a:prstGeom prst="rect">
            <a:avLst/>
          </a:prstGeom>
          <a:noFill/>
          <a:ln>
            <a:noFill/>
          </a:ln>
        </p:spPr>
      </p:pic>
      <p:pic>
        <p:nvPicPr>
          <p:cNvPr descr="BigTable_128px.png" id="570" name="Google Shape;570;p105"/>
          <p:cNvPicPr preferRelativeResize="0"/>
          <p:nvPr/>
        </p:nvPicPr>
        <p:blipFill>
          <a:blip r:embed="rId6">
            <a:alphaModFix/>
          </a:blip>
          <a:stretch>
            <a:fillRect/>
          </a:stretch>
        </p:blipFill>
        <p:spPr>
          <a:xfrm>
            <a:off x="8727307" y="2594968"/>
            <a:ext cx="1557592" cy="1289826"/>
          </a:xfrm>
          <a:prstGeom prst="rect">
            <a:avLst/>
          </a:prstGeom>
          <a:noFill/>
          <a:ln>
            <a:noFill/>
          </a:ln>
        </p:spPr>
      </p:pic>
      <p:pic>
        <p:nvPicPr>
          <p:cNvPr descr="Cloud-SQL_128px.png" id="571" name="Google Shape;571;p105"/>
          <p:cNvPicPr preferRelativeResize="0"/>
          <p:nvPr/>
        </p:nvPicPr>
        <p:blipFill>
          <a:blip r:embed="rId7">
            <a:alphaModFix/>
          </a:blip>
          <a:stretch>
            <a:fillRect/>
          </a:stretch>
        </p:blipFill>
        <p:spPr>
          <a:xfrm>
            <a:off x="3493255" y="2566134"/>
            <a:ext cx="1557580" cy="1347514"/>
          </a:xfrm>
          <a:prstGeom prst="rect">
            <a:avLst/>
          </a:prstGeom>
          <a:noFill/>
          <a:ln>
            <a:noFill/>
          </a:ln>
        </p:spPr>
      </p:pic>
      <p:sp>
        <p:nvSpPr>
          <p:cNvPr id="572" name="Google Shape;572;p105"/>
          <p:cNvSpPr txBox="1"/>
          <p:nvPr/>
        </p:nvSpPr>
        <p:spPr>
          <a:xfrm>
            <a:off x="3395649" y="3829775"/>
            <a:ext cx="1655100" cy="7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Cloud </a:t>
            </a:r>
            <a:br>
              <a:rPr lang="en" sz="1800">
                <a:latin typeface="Open Sans"/>
                <a:ea typeface="Open Sans"/>
                <a:cs typeface="Open Sans"/>
                <a:sym typeface="Open Sans"/>
              </a:rPr>
            </a:br>
            <a:r>
              <a:rPr lang="en" sz="1800">
                <a:latin typeface="Open Sans"/>
                <a:ea typeface="Open Sans"/>
                <a:cs typeface="Open Sans"/>
                <a:sym typeface="Open Sans"/>
              </a:rPr>
              <a:t>SQL</a:t>
            </a:r>
            <a:endParaRPr sz="1800">
              <a:latin typeface="Open Sans"/>
              <a:ea typeface="Open Sans"/>
              <a:cs typeface="Open Sans"/>
              <a:sym typeface="Open Sans"/>
            </a:endParaRPr>
          </a:p>
        </p:txBody>
      </p:sp>
      <p:pic>
        <p:nvPicPr>
          <p:cNvPr id="573" name="Google Shape;573;p105"/>
          <p:cNvPicPr preferRelativeResize="0"/>
          <p:nvPr/>
        </p:nvPicPr>
        <p:blipFill>
          <a:blip r:embed="rId8">
            <a:alphaModFix/>
          </a:blip>
          <a:stretch>
            <a:fillRect/>
          </a:stretch>
        </p:blipFill>
        <p:spPr>
          <a:xfrm>
            <a:off x="5194433" y="2512950"/>
            <a:ext cx="1655053" cy="1468750"/>
          </a:xfrm>
          <a:prstGeom prst="rect">
            <a:avLst/>
          </a:prstGeom>
          <a:noFill/>
          <a:ln>
            <a:noFill/>
          </a:ln>
        </p:spPr>
      </p:pic>
      <p:sp>
        <p:nvSpPr>
          <p:cNvPr id="574" name="Google Shape;574;p105"/>
          <p:cNvSpPr txBox="1"/>
          <p:nvPr/>
        </p:nvSpPr>
        <p:spPr>
          <a:xfrm>
            <a:off x="5194400" y="3829775"/>
            <a:ext cx="1655100" cy="7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Spanner</a:t>
            </a:r>
            <a:endParaRPr sz="1800">
              <a:latin typeface="Open Sans"/>
              <a:ea typeface="Open Sans"/>
              <a:cs typeface="Open Sans"/>
              <a:sym typeface="Open Sans"/>
            </a:endParaRPr>
          </a:p>
        </p:txBody>
      </p:sp>
      <p:pic>
        <p:nvPicPr>
          <p:cNvPr id="575" name="Google Shape;575;p105"/>
          <p:cNvPicPr preferRelativeResize="0"/>
          <p:nvPr/>
        </p:nvPicPr>
        <p:blipFill>
          <a:blip r:embed="rId9">
            <a:alphaModFix/>
          </a:blip>
          <a:stretch>
            <a:fillRect/>
          </a:stretch>
        </p:blipFill>
        <p:spPr>
          <a:xfrm>
            <a:off x="189475" y="2548745"/>
            <a:ext cx="1557581" cy="1382272"/>
          </a:xfrm>
          <a:prstGeom prst="rect">
            <a:avLst/>
          </a:prstGeom>
          <a:noFill/>
          <a:ln>
            <a:noFill/>
          </a:ln>
        </p:spPr>
      </p:pic>
      <p:sp>
        <p:nvSpPr>
          <p:cNvPr id="576" name="Google Shape;576;p105"/>
          <p:cNvSpPr txBox="1"/>
          <p:nvPr/>
        </p:nvSpPr>
        <p:spPr>
          <a:xfrm>
            <a:off x="182549" y="3852525"/>
            <a:ext cx="1557600" cy="7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Persistent</a:t>
            </a:r>
            <a:endParaRPr sz="1800">
              <a:latin typeface="Open Sans"/>
              <a:ea typeface="Open Sans"/>
              <a:cs typeface="Open Sans"/>
              <a:sym typeface="Open Sans"/>
            </a:endParaRPr>
          </a:p>
          <a:p>
            <a:pPr indent="0" lvl="0" marL="0" rtl="0" algn="ctr">
              <a:spcBef>
                <a:spcPts val="0"/>
              </a:spcBef>
              <a:spcAft>
                <a:spcPts val="0"/>
              </a:spcAft>
              <a:buNone/>
            </a:pPr>
            <a:r>
              <a:rPr lang="en" sz="1800">
                <a:latin typeface="Open Sans"/>
                <a:ea typeface="Open Sans"/>
                <a:cs typeface="Open Sans"/>
                <a:sym typeface="Open Sans"/>
              </a:rPr>
              <a:t>Disks</a:t>
            </a:r>
            <a:endParaRPr sz="18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10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Choosing a Storage Service</a:t>
            </a:r>
            <a:endParaRPr/>
          </a:p>
        </p:txBody>
      </p:sp>
      <p:sp>
        <p:nvSpPr>
          <p:cNvPr id="582" name="Google Shape;582;p106"/>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Choose your storage service based on your use case</a:t>
            </a:r>
            <a:endParaRPr/>
          </a:p>
          <a:p>
            <a:pPr indent="-381000" lvl="0" marL="457200" rtl="0" algn="l">
              <a:spcBef>
                <a:spcPts val="1000"/>
              </a:spcBef>
              <a:spcAft>
                <a:spcPts val="0"/>
              </a:spcAft>
              <a:buSzPts val="2400"/>
              <a:buChar char="●"/>
            </a:pPr>
            <a:r>
              <a:rPr lang="en"/>
              <a:t>Balance, cost, availability, durability, consistency, scalability</a:t>
            </a:r>
            <a:endParaRPr/>
          </a:p>
          <a:p>
            <a:pPr indent="-381000" lvl="0" marL="457200" rtl="0" algn="l">
              <a:spcBef>
                <a:spcPts val="1200"/>
              </a:spcBef>
              <a:spcAft>
                <a:spcPts val="1200"/>
              </a:spcAft>
              <a:buSzPts val="2400"/>
              <a:buChar char="●"/>
            </a:pPr>
            <a:r>
              <a:rPr lang="en"/>
              <a:t>Know the characteristics of the different services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107"/>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Choosing the Right Storage Service</a:t>
            </a:r>
            <a:endParaRPr/>
          </a:p>
        </p:txBody>
      </p:sp>
      <p:sp>
        <p:nvSpPr>
          <p:cNvPr id="588" name="Google Shape;588;p107"/>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Visit the </a:t>
            </a:r>
            <a:r>
              <a:rPr lang="en" u="sng">
                <a:solidFill>
                  <a:schemeClr val="hlink"/>
                </a:solidFill>
                <a:hlinkClick r:id="rId3"/>
              </a:rPr>
              <a:t>Choosing a Storage Option</a:t>
            </a:r>
            <a:r>
              <a:rPr lang="en"/>
              <a:t> link</a:t>
            </a:r>
            <a:endParaRPr/>
          </a:p>
          <a:p>
            <a:pPr indent="-381000" lvl="1" marL="914400" rtl="0" algn="l">
              <a:spcBef>
                <a:spcPts val="0"/>
              </a:spcBef>
              <a:spcAft>
                <a:spcPts val="0"/>
              </a:spcAft>
              <a:buSzPts val="2400"/>
              <a:buChar char="○"/>
            </a:pPr>
            <a:r>
              <a:rPr lang="en"/>
              <a:t>Examine the flowchart on choosing a storage option</a:t>
            </a:r>
            <a:endParaRPr/>
          </a:p>
          <a:p>
            <a:pPr indent="-381000" lvl="1" marL="914400" rtl="0" algn="l">
              <a:spcBef>
                <a:spcPts val="0"/>
              </a:spcBef>
              <a:spcAft>
                <a:spcPts val="0"/>
              </a:spcAft>
              <a:buSzPts val="2400"/>
              <a:buChar char="○"/>
            </a:pPr>
            <a:r>
              <a:rPr lang="en"/>
              <a:t>Read the table that describes the various storage options and their use cases</a:t>
            </a:r>
            <a:endParaRPr/>
          </a:p>
        </p:txBody>
      </p:sp>
      <p:pic>
        <p:nvPicPr>
          <p:cNvPr id="589" name="Google Shape;589;p107"/>
          <p:cNvPicPr preferRelativeResize="0"/>
          <p:nvPr/>
        </p:nvPicPr>
        <p:blipFill>
          <a:blip r:embed="rId4">
            <a:alphaModFix/>
          </a:blip>
          <a:stretch>
            <a:fillRect/>
          </a:stretch>
        </p:blipFill>
        <p:spPr>
          <a:xfrm>
            <a:off x="3586887" y="2922200"/>
            <a:ext cx="5014277" cy="3199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10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595" name="Google Shape;595;p108"/>
          <p:cNvSpPr txBox="1"/>
          <p:nvPr>
            <p:ph idx="1" type="body"/>
          </p:nvPr>
        </p:nvSpPr>
        <p:spPr>
          <a:xfrm>
            <a:off x="31204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Storage Overview</a:t>
            </a:r>
            <a:endParaRPr sz="2800"/>
          </a:p>
          <a:p>
            <a:pPr indent="0" lvl="1" marL="0" rtl="0" algn="l">
              <a:lnSpc>
                <a:spcPct val="150000"/>
              </a:lnSpc>
              <a:spcBef>
                <a:spcPts val="1200"/>
              </a:spcBef>
              <a:spcAft>
                <a:spcPts val="0"/>
              </a:spcAft>
              <a:buClr>
                <a:schemeClr val="dk1"/>
              </a:buClr>
              <a:buFont typeface="Arial"/>
              <a:buNone/>
            </a:pPr>
            <a:r>
              <a:rPr lang="en" sz="2800"/>
              <a:t>GCP Storage Options</a:t>
            </a:r>
            <a:endParaRPr sz="2800"/>
          </a:p>
          <a:p>
            <a:pPr indent="0" lvl="1" marL="0" rtl="0" algn="l">
              <a:lnSpc>
                <a:spcPct val="150000"/>
              </a:lnSpc>
              <a:spcBef>
                <a:spcPts val="1200"/>
              </a:spcBef>
              <a:spcAft>
                <a:spcPts val="0"/>
              </a:spcAft>
              <a:buClr>
                <a:schemeClr val="dk1"/>
              </a:buClr>
              <a:buFont typeface="Arial"/>
              <a:buNone/>
            </a:pPr>
            <a:r>
              <a:rPr b="1" lang="en" sz="2800"/>
              <a:t>Architecting Data Processing Solutions</a:t>
            </a:r>
            <a:endParaRPr b="1"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596" name="Google Shape;596;p108"/>
          <p:cNvPicPr preferRelativeResize="0"/>
          <p:nvPr/>
        </p:nvPicPr>
        <p:blipFill>
          <a:blip r:embed="rId3">
            <a:alphaModFix/>
          </a:blip>
          <a:stretch>
            <a:fillRect/>
          </a:stretch>
        </p:blipFill>
        <p:spPr>
          <a:xfrm>
            <a:off x="2539375" y="3683970"/>
            <a:ext cx="581025" cy="533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10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Static Websites</a:t>
            </a:r>
            <a:endParaRPr/>
          </a:p>
        </p:txBody>
      </p:sp>
      <p:pic>
        <p:nvPicPr>
          <p:cNvPr id="602" name="Google Shape;602;p109"/>
          <p:cNvPicPr preferRelativeResize="0"/>
          <p:nvPr/>
        </p:nvPicPr>
        <p:blipFill>
          <a:blip r:embed="rId3">
            <a:alphaModFix/>
          </a:blip>
          <a:stretch>
            <a:fillRect/>
          </a:stretch>
        </p:blipFill>
        <p:spPr>
          <a:xfrm>
            <a:off x="1462662" y="1050125"/>
            <a:ext cx="9262725" cy="4879475"/>
          </a:xfrm>
          <a:prstGeom prst="rect">
            <a:avLst/>
          </a:prstGeom>
          <a:noFill/>
          <a:ln>
            <a:noFill/>
          </a:ln>
        </p:spPr>
      </p:pic>
      <p:sp>
        <p:nvSpPr>
          <p:cNvPr id="603" name="Google Shape;603;p109"/>
          <p:cNvSpPr txBox="1"/>
          <p:nvPr/>
        </p:nvSpPr>
        <p:spPr>
          <a:xfrm>
            <a:off x="363975" y="5810775"/>
            <a:ext cx="115896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Open Sans"/>
                <a:ea typeface="Open Sans"/>
                <a:cs typeface="Open Sans"/>
                <a:sym typeface="Open Sans"/>
                <a:hlinkClick r:id="rId4"/>
              </a:rPr>
              <a:t>http://gcp.solutions/diagram/Static%20Hosting</a:t>
            </a:r>
            <a:endParaRPr sz="18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11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Dynamic Web Applications</a:t>
            </a:r>
            <a:endParaRPr/>
          </a:p>
        </p:txBody>
      </p:sp>
      <p:pic>
        <p:nvPicPr>
          <p:cNvPr id="609" name="Google Shape;609;p110"/>
          <p:cNvPicPr preferRelativeResize="0"/>
          <p:nvPr/>
        </p:nvPicPr>
        <p:blipFill>
          <a:blip r:embed="rId3">
            <a:alphaModFix/>
          </a:blip>
          <a:stretch>
            <a:fillRect/>
          </a:stretch>
        </p:blipFill>
        <p:spPr>
          <a:xfrm>
            <a:off x="2711650" y="1041774"/>
            <a:ext cx="6764751" cy="4773699"/>
          </a:xfrm>
          <a:prstGeom prst="rect">
            <a:avLst/>
          </a:prstGeom>
          <a:noFill/>
          <a:ln>
            <a:noFill/>
          </a:ln>
        </p:spPr>
      </p:pic>
      <p:sp>
        <p:nvSpPr>
          <p:cNvPr id="610" name="Google Shape;610;p110"/>
          <p:cNvSpPr txBox="1"/>
          <p:nvPr/>
        </p:nvSpPr>
        <p:spPr>
          <a:xfrm>
            <a:off x="363975" y="5810775"/>
            <a:ext cx="115896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Open Sans"/>
                <a:ea typeface="Open Sans"/>
                <a:cs typeface="Open Sans"/>
                <a:sym typeface="Open Sans"/>
                <a:hlinkClick r:id="rId4"/>
              </a:rPr>
              <a:t>http://gcp.solutions/diagram/Dynamic%20Hosting</a:t>
            </a:r>
            <a:endParaRPr sz="18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11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Warehousing</a:t>
            </a:r>
            <a:endParaRPr/>
          </a:p>
        </p:txBody>
      </p:sp>
      <p:pic>
        <p:nvPicPr>
          <p:cNvPr id="616" name="Google Shape;616;p111"/>
          <p:cNvPicPr preferRelativeResize="0"/>
          <p:nvPr/>
        </p:nvPicPr>
        <p:blipFill>
          <a:blip r:embed="rId3">
            <a:alphaModFix/>
          </a:blip>
          <a:stretch>
            <a:fillRect/>
          </a:stretch>
        </p:blipFill>
        <p:spPr>
          <a:xfrm>
            <a:off x="2634613" y="959275"/>
            <a:ext cx="6918824" cy="4939449"/>
          </a:xfrm>
          <a:prstGeom prst="rect">
            <a:avLst/>
          </a:prstGeom>
          <a:noFill/>
          <a:ln>
            <a:noFill/>
          </a:ln>
        </p:spPr>
      </p:pic>
      <p:sp>
        <p:nvSpPr>
          <p:cNvPr id="617" name="Google Shape;617;p111"/>
          <p:cNvSpPr txBox="1"/>
          <p:nvPr/>
        </p:nvSpPr>
        <p:spPr>
          <a:xfrm>
            <a:off x="363975" y="5810775"/>
            <a:ext cx="115896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Open Sans"/>
                <a:ea typeface="Open Sans"/>
                <a:cs typeface="Open Sans"/>
                <a:sym typeface="Open Sans"/>
                <a:hlinkClick r:id="rId4"/>
              </a:rPr>
              <a:t>http://gcp.solutions/diagram/DMP%20%2F%20Data%20Warehouse</a:t>
            </a:r>
            <a:endParaRPr sz="18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11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 Processing</a:t>
            </a:r>
            <a:endParaRPr/>
          </a:p>
        </p:txBody>
      </p:sp>
      <p:pic>
        <p:nvPicPr>
          <p:cNvPr id="623" name="Google Shape;623;p112"/>
          <p:cNvPicPr preferRelativeResize="0"/>
          <p:nvPr/>
        </p:nvPicPr>
        <p:blipFill>
          <a:blip r:embed="rId3">
            <a:alphaModFix/>
          </a:blip>
          <a:stretch>
            <a:fillRect/>
          </a:stretch>
        </p:blipFill>
        <p:spPr>
          <a:xfrm>
            <a:off x="2124169" y="1046950"/>
            <a:ext cx="7939711" cy="4763827"/>
          </a:xfrm>
          <a:prstGeom prst="rect">
            <a:avLst/>
          </a:prstGeom>
          <a:noFill/>
          <a:ln>
            <a:noFill/>
          </a:ln>
        </p:spPr>
      </p:pic>
      <p:sp>
        <p:nvSpPr>
          <p:cNvPr id="624" name="Google Shape;624;p112"/>
          <p:cNvSpPr txBox="1"/>
          <p:nvPr/>
        </p:nvSpPr>
        <p:spPr>
          <a:xfrm>
            <a:off x="363975" y="5810775"/>
            <a:ext cx="115896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Open Sans"/>
                <a:ea typeface="Open Sans"/>
                <a:cs typeface="Open Sans"/>
                <a:sym typeface="Open Sans"/>
                <a:hlinkClick r:id="rId4"/>
              </a:rPr>
              <a:t>http://gcp.solutions/diagram/Complex%20Event%20Processing</a:t>
            </a:r>
            <a:endParaRPr sz="1800">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11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 Processing</a:t>
            </a:r>
            <a:endParaRPr/>
          </a:p>
        </p:txBody>
      </p:sp>
      <p:pic>
        <p:nvPicPr>
          <p:cNvPr id="630" name="Google Shape;630;p113"/>
          <p:cNvPicPr preferRelativeResize="0"/>
          <p:nvPr/>
        </p:nvPicPr>
        <p:blipFill>
          <a:blip r:embed="rId3">
            <a:alphaModFix/>
          </a:blip>
          <a:stretch>
            <a:fillRect/>
          </a:stretch>
        </p:blipFill>
        <p:spPr>
          <a:xfrm>
            <a:off x="954663" y="950475"/>
            <a:ext cx="10278724" cy="4921225"/>
          </a:xfrm>
          <a:prstGeom prst="rect">
            <a:avLst/>
          </a:prstGeom>
          <a:noFill/>
          <a:ln>
            <a:noFill/>
          </a:ln>
        </p:spPr>
      </p:pic>
      <p:sp>
        <p:nvSpPr>
          <p:cNvPr id="631" name="Google Shape;631;p113"/>
          <p:cNvSpPr txBox="1"/>
          <p:nvPr/>
        </p:nvSpPr>
        <p:spPr>
          <a:xfrm>
            <a:off x="363975" y="5810775"/>
            <a:ext cx="115896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Open Sans"/>
                <a:ea typeface="Open Sans"/>
                <a:cs typeface="Open Sans"/>
                <a:sym typeface="Open Sans"/>
                <a:hlinkClick r:id="rId4"/>
              </a:rPr>
              <a:t>http://gcp.solutions/diagram/Log%20Processing</a:t>
            </a:r>
            <a:endParaRPr sz="180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11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Shopping Cart Analysis</a:t>
            </a:r>
            <a:endParaRPr/>
          </a:p>
        </p:txBody>
      </p:sp>
      <p:pic>
        <p:nvPicPr>
          <p:cNvPr id="637" name="Google Shape;637;p114"/>
          <p:cNvPicPr preferRelativeResize="0"/>
          <p:nvPr/>
        </p:nvPicPr>
        <p:blipFill>
          <a:blip r:embed="rId3">
            <a:alphaModFix/>
          </a:blip>
          <a:stretch>
            <a:fillRect/>
          </a:stretch>
        </p:blipFill>
        <p:spPr>
          <a:xfrm>
            <a:off x="258187" y="1026675"/>
            <a:ext cx="11671677" cy="4768486"/>
          </a:xfrm>
          <a:prstGeom prst="rect">
            <a:avLst/>
          </a:prstGeom>
          <a:noFill/>
          <a:ln>
            <a:noFill/>
          </a:ln>
        </p:spPr>
      </p:pic>
      <p:sp>
        <p:nvSpPr>
          <p:cNvPr id="638" name="Google Shape;638;p114"/>
          <p:cNvSpPr txBox="1"/>
          <p:nvPr/>
        </p:nvSpPr>
        <p:spPr>
          <a:xfrm>
            <a:off x="363975" y="5810775"/>
            <a:ext cx="115896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Open Sans"/>
                <a:ea typeface="Open Sans"/>
                <a:cs typeface="Open Sans"/>
                <a:sym typeface="Open Sans"/>
                <a:hlinkClick r:id="rId4"/>
              </a:rPr>
              <a:t>http://gcp.solutions/diagram/Shopping%20Cart%20Analysis</a:t>
            </a:r>
            <a:endParaRPr sz="18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Course Versions</a:t>
            </a:r>
            <a:endParaRPr/>
          </a:p>
        </p:txBody>
      </p:sp>
      <p:sp>
        <p:nvSpPr>
          <p:cNvPr id="402" name="Google Shape;402;p7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This course is offered in several versions and durations</a:t>
            </a:r>
            <a:endParaRPr/>
          </a:p>
          <a:p>
            <a:pPr indent="-381000" lvl="1" marL="914400" rtl="0" algn="l">
              <a:spcBef>
                <a:spcPts val="0"/>
              </a:spcBef>
              <a:spcAft>
                <a:spcPts val="0"/>
              </a:spcAft>
              <a:buSzPts val="2400"/>
              <a:buChar char="○"/>
            </a:pPr>
            <a:r>
              <a:rPr lang="en"/>
              <a:t>The delivery will vary depending on the duration </a:t>
            </a:r>
            <a:endParaRPr/>
          </a:p>
          <a:p>
            <a:pPr indent="-381000" lvl="0" marL="457200" rtl="0" algn="l">
              <a:spcBef>
                <a:spcPts val="1000"/>
              </a:spcBef>
              <a:spcAft>
                <a:spcPts val="0"/>
              </a:spcAft>
              <a:buSzPts val="2400"/>
              <a:buChar char="●"/>
            </a:pPr>
            <a:r>
              <a:rPr lang="en"/>
              <a:t>For example:</a:t>
            </a:r>
            <a:endParaRPr/>
          </a:p>
          <a:p>
            <a:pPr indent="-381000" lvl="1" marL="914400" rtl="0" algn="l">
              <a:spcBef>
                <a:spcPts val="0"/>
              </a:spcBef>
              <a:spcAft>
                <a:spcPts val="0"/>
              </a:spcAft>
              <a:buSzPts val="2400"/>
              <a:buChar char="○"/>
            </a:pPr>
            <a:r>
              <a:rPr lang="en"/>
              <a:t>Hands-on exercises are normally provided for experience and as extra practice to be done outside of class hours</a:t>
            </a:r>
            <a:endParaRPr/>
          </a:p>
          <a:p>
            <a:pPr indent="-381000" lvl="1" marL="914400" rtl="0" algn="l">
              <a:spcBef>
                <a:spcPts val="0"/>
              </a:spcBef>
              <a:spcAft>
                <a:spcPts val="0"/>
              </a:spcAft>
              <a:buSzPts val="2400"/>
              <a:buChar char="○"/>
            </a:pPr>
            <a:r>
              <a:rPr lang="en"/>
              <a:t>Some versions of the class will perform the exercises during class hours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11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Patient Monitoring</a:t>
            </a:r>
            <a:endParaRPr/>
          </a:p>
        </p:txBody>
      </p:sp>
      <p:pic>
        <p:nvPicPr>
          <p:cNvPr id="644" name="Google Shape;644;p115"/>
          <p:cNvPicPr preferRelativeResize="0"/>
          <p:nvPr/>
        </p:nvPicPr>
        <p:blipFill>
          <a:blip r:embed="rId3">
            <a:alphaModFix/>
          </a:blip>
          <a:stretch>
            <a:fillRect/>
          </a:stretch>
        </p:blipFill>
        <p:spPr>
          <a:xfrm>
            <a:off x="3496763" y="950474"/>
            <a:ext cx="5194524" cy="4843000"/>
          </a:xfrm>
          <a:prstGeom prst="rect">
            <a:avLst/>
          </a:prstGeom>
          <a:noFill/>
          <a:ln>
            <a:noFill/>
          </a:ln>
        </p:spPr>
      </p:pic>
      <p:sp>
        <p:nvSpPr>
          <p:cNvPr id="645" name="Google Shape;645;p115"/>
          <p:cNvSpPr txBox="1"/>
          <p:nvPr/>
        </p:nvSpPr>
        <p:spPr>
          <a:xfrm>
            <a:off x="363975" y="5810775"/>
            <a:ext cx="115896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Open Sans"/>
                <a:ea typeface="Open Sans"/>
                <a:cs typeface="Open Sans"/>
                <a:sym typeface="Open Sans"/>
                <a:hlinkClick r:id="rId4"/>
              </a:rPr>
              <a:t>http://gcp.solutions/diagram/Patient%20Monitoring</a:t>
            </a:r>
            <a:endParaRPr sz="18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11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Sensor Stream Ingest and Processing</a:t>
            </a:r>
            <a:endParaRPr/>
          </a:p>
        </p:txBody>
      </p:sp>
      <p:sp>
        <p:nvSpPr>
          <p:cNvPr id="651" name="Google Shape;651;p116"/>
          <p:cNvSpPr txBox="1"/>
          <p:nvPr/>
        </p:nvSpPr>
        <p:spPr>
          <a:xfrm>
            <a:off x="363975" y="5810775"/>
            <a:ext cx="115896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Open Sans"/>
                <a:ea typeface="Open Sans"/>
                <a:cs typeface="Open Sans"/>
                <a:sym typeface="Open Sans"/>
                <a:hlinkClick r:id="rId3"/>
              </a:rPr>
              <a:t>http://gcp.solutions/diagram/Sensor%20stream%20ingest%20and%20processing</a:t>
            </a:r>
            <a:endParaRPr sz="1800">
              <a:latin typeface="Open Sans"/>
              <a:ea typeface="Open Sans"/>
              <a:cs typeface="Open Sans"/>
              <a:sym typeface="Open Sans"/>
            </a:endParaRPr>
          </a:p>
        </p:txBody>
      </p:sp>
      <p:pic>
        <p:nvPicPr>
          <p:cNvPr id="652" name="Google Shape;652;p116"/>
          <p:cNvPicPr preferRelativeResize="0"/>
          <p:nvPr/>
        </p:nvPicPr>
        <p:blipFill>
          <a:blip r:embed="rId4">
            <a:alphaModFix/>
          </a:blip>
          <a:stretch>
            <a:fillRect/>
          </a:stretch>
        </p:blipFill>
        <p:spPr>
          <a:xfrm>
            <a:off x="1665951" y="1026675"/>
            <a:ext cx="8856148" cy="4778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1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658" name="Google Shape;658;p117"/>
          <p:cNvSpPr txBox="1"/>
          <p:nvPr>
            <p:ph idx="1" type="body"/>
          </p:nvPr>
        </p:nvSpPr>
        <p:spPr>
          <a:xfrm>
            <a:off x="31204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Storage Overview</a:t>
            </a:r>
            <a:endParaRPr sz="2800"/>
          </a:p>
          <a:p>
            <a:pPr indent="0" lvl="1" marL="0" rtl="0" algn="l">
              <a:lnSpc>
                <a:spcPct val="150000"/>
              </a:lnSpc>
              <a:spcBef>
                <a:spcPts val="1200"/>
              </a:spcBef>
              <a:spcAft>
                <a:spcPts val="0"/>
              </a:spcAft>
              <a:buClr>
                <a:schemeClr val="dk1"/>
              </a:buClr>
              <a:buFont typeface="Arial"/>
              <a:buNone/>
            </a:pPr>
            <a:r>
              <a:rPr lang="en" sz="2800"/>
              <a:t>GCP Storage Options</a:t>
            </a:r>
            <a:endParaRPr sz="2800"/>
          </a:p>
          <a:p>
            <a:pPr indent="0" lvl="1" marL="0" rtl="0" algn="l">
              <a:lnSpc>
                <a:spcPct val="150000"/>
              </a:lnSpc>
              <a:spcBef>
                <a:spcPts val="1200"/>
              </a:spcBef>
              <a:spcAft>
                <a:spcPts val="0"/>
              </a:spcAft>
              <a:buClr>
                <a:schemeClr val="dk1"/>
              </a:buClr>
              <a:buFont typeface="Arial"/>
              <a:buNone/>
            </a:pPr>
            <a:r>
              <a:rPr lang="en" sz="2800"/>
              <a:t>Architecting Data Processing Solutions</a:t>
            </a:r>
            <a:endParaRPr sz="2800"/>
          </a:p>
          <a:p>
            <a:pPr indent="0" lvl="1" marL="0" rtl="0" algn="l">
              <a:lnSpc>
                <a:spcPct val="150000"/>
              </a:lnSpc>
              <a:spcBef>
                <a:spcPts val="1200"/>
              </a:spcBef>
              <a:spcAft>
                <a:spcPts val="0"/>
              </a:spcAft>
              <a:buClr>
                <a:schemeClr val="dk1"/>
              </a:buClr>
              <a:buFont typeface="Arial"/>
              <a:buNone/>
            </a:pPr>
            <a:r>
              <a:rPr b="1" lang="en" sz="2800"/>
              <a:t>Exam Prep</a:t>
            </a:r>
            <a:endParaRPr b="1" sz="2800"/>
          </a:p>
          <a:p>
            <a:pPr indent="0" lvl="0" marL="0" rtl="0" algn="l">
              <a:spcBef>
                <a:spcPts val="1200"/>
              </a:spcBef>
              <a:spcAft>
                <a:spcPts val="0"/>
              </a:spcAft>
              <a:buNone/>
            </a:pPr>
            <a:r>
              <a:t/>
            </a:r>
            <a:endParaRPr sz="2800"/>
          </a:p>
        </p:txBody>
      </p:sp>
      <p:pic>
        <p:nvPicPr>
          <p:cNvPr id="659" name="Google Shape;659;p117"/>
          <p:cNvPicPr preferRelativeResize="0"/>
          <p:nvPr/>
        </p:nvPicPr>
        <p:blipFill>
          <a:blip r:embed="rId3">
            <a:alphaModFix/>
          </a:blip>
          <a:stretch>
            <a:fillRect/>
          </a:stretch>
        </p:blipFill>
        <p:spPr>
          <a:xfrm>
            <a:off x="2539375" y="4490943"/>
            <a:ext cx="581025" cy="533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18"/>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Practice Quiz</a:t>
            </a:r>
            <a:endParaRPr/>
          </a:p>
        </p:txBody>
      </p:sp>
      <p:sp>
        <p:nvSpPr>
          <p:cNvPr id="665" name="Google Shape;665;p118"/>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Take this </a:t>
            </a:r>
            <a:r>
              <a:rPr lang="en" u="sng">
                <a:solidFill>
                  <a:schemeClr val="hlink"/>
                </a:solidFill>
                <a:hlinkClick r:id="rId3"/>
              </a:rPr>
              <a:t>practice quiz</a:t>
            </a:r>
            <a:endParaRPr>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19"/>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671" name="Google Shape;671;p119"/>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3:</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Storing Binary Data</a:t>
            </a:r>
            <a:endParaRPr b="1" sz="4000">
              <a:solidFill>
                <a:srgbClr val="000000"/>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12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677" name="Google Shape;677;p12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Clr>
                <a:schemeClr val="dk1"/>
              </a:buClr>
              <a:buSzPts val="1100"/>
              <a:buFont typeface="Arial"/>
              <a:buNone/>
            </a:pPr>
            <a:r>
              <a:rPr lang="en"/>
              <a:t>In this chapter, we will learn how to:</a:t>
            </a:r>
            <a:endParaRPr/>
          </a:p>
          <a:p>
            <a:pPr indent="-381000" lvl="0" marL="457200" rtl="0" algn="l">
              <a:spcBef>
                <a:spcPts val="1200"/>
              </a:spcBef>
              <a:spcAft>
                <a:spcPts val="0"/>
              </a:spcAft>
              <a:buSzPts val="2400"/>
              <a:buChar char="●"/>
            </a:pPr>
            <a:r>
              <a:rPr lang="en"/>
              <a:t>Optimize storage cost and efficiency using Google Cloud Storage</a:t>
            </a:r>
            <a:endParaRPr/>
          </a:p>
          <a:p>
            <a:pPr indent="-381000" lvl="0" marL="457200" rtl="0" algn="l">
              <a:spcBef>
                <a:spcPts val="1200"/>
              </a:spcBef>
              <a:spcAft>
                <a:spcPts val="0"/>
              </a:spcAft>
              <a:buSzPts val="2400"/>
              <a:buChar char="●"/>
            </a:pPr>
            <a:r>
              <a:rPr lang="en"/>
              <a:t>Add storage to virtual </a:t>
            </a:r>
            <a:r>
              <a:rPr lang="en"/>
              <a:t>machines</a:t>
            </a:r>
            <a:r>
              <a:rPr lang="en"/>
              <a:t> using persistent disks</a:t>
            </a:r>
            <a:endParaRPr/>
          </a:p>
          <a:p>
            <a:pPr indent="-381000" lvl="0" marL="457200" rtl="0" algn="l">
              <a:spcBef>
                <a:spcPts val="1200"/>
              </a:spcBef>
              <a:spcAft>
                <a:spcPts val="1200"/>
              </a:spcAft>
              <a:buSzPts val="2400"/>
              <a:buChar char="●"/>
            </a:pPr>
            <a:r>
              <a:rPr lang="en"/>
              <a:t>Backup disks using snapshots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12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683" name="Google Shape;683;p121"/>
          <p:cNvSpPr txBox="1"/>
          <p:nvPr>
            <p:ph idx="1" type="body"/>
          </p:nvPr>
        </p:nvSpPr>
        <p:spPr>
          <a:xfrm>
            <a:off x="4034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b="1" lang="en" sz="2800"/>
              <a:t>Google Cloud Storage</a:t>
            </a:r>
            <a:endParaRPr b="1" sz="2800"/>
          </a:p>
          <a:p>
            <a:pPr indent="0" lvl="1" marL="0" rtl="0" algn="l">
              <a:lnSpc>
                <a:spcPct val="150000"/>
              </a:lnSpc>
              <a:spcBef>
                <a:spcPts val="1200"/>
              </a:spcBef>
              <a:spcAft>
                <a:spcPts val="0"/>
              </a:spcAft>
              <a:buClr>
                <a:schemeClr val="dk1"/>
              </a:buClr>
              <a:buFont typeface="Arial"/>
              <a:buNone/>
            </a:pPr>
            <a:r>
              <a:rPr lang="en" sz="2800"/>
              <a:t>Persistent Disks</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684" name="Google Shape;684;p121"/>
          <p:cNvPicPr preferRelativeResize="0"/>
          <p:nvPr/>
        </p:nvPicPr>
        <p:blipFill>
          <a:blip r:embed="rId3">
            <a:alphaModFix/>
          </a:blip>
          <a:stretch>
            <a:fillRect/>
          </a:stretch>
        </p:blipFill>
        <p:spPr>
          <a:xfrm>
            <a:off x="3453775" y="2118670"/>
            <a:ext cx="581025" cy="53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2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Cloud Storage</a:t>
            </a:r>
            <a:endParaRPr/>
          </a:p>
        </p:txBody>
      </p:sp>
      <p:sp>
        <p:nvSpPr>
          <p:cNvPr id="690" name="Google Shape;690;p12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marR="0" rtl="0" algn="l">
              <a:lnSpc>
                <a:spcPct val="115000"/>
              </a:lnSpc>
              <a:spcBef>
                <a:spcPts val="1200"/>
              </a:spcBef>
              <a:spcAft>
                <a:spcPts val="0"/>
              </a:spcAft>
              <a:buNone/>
            </a:pPr>
            <a:r>
              <a:rPr lang="en"/>
              <a:t>Things to know:</a:t>
            </a:r>
            <a:endParaRPr/>
          </a:p>
          <a:p>
            <a:pPr indent="-381000" lvl="0" marL="457200" marR="0" rtl="0" algn="l">
              <a:lnSpc>
                <a:spcPct val="115000"/>
              </a:lnSpc>
              <a:spcBef>
                <a:spcPts val="1200"/>
              </a:spcBef>
              <a:spcAft>
                <a:spcPts val="0"/>
              </a:spcAft>
              <a:buSzPts val="2400"/>
              <a:buChar char="●"/>
            </a:pPr>
            <a:r>
              <a:rPr lang="en"/>
              <a:t>Binary storage for any type of </a:t>
            </a:r>
            <a:r>
              <a:rPr lang="en"/>
              <a:t>object</a:t>
            </a:r>
            <a:endParaRPr/>
          </a:p>
          <a:p>
            <a:pPr indent="-381000" lvl="0" marL="457200" marR="0" rtl="0" algn="l">
              <a:lnSpc>
                <a:spcPct val="115000"/>
              </a:lnSpc>
              <a:spcBef>
                <a:spcPts val="1000"/>
              </a:spcBef>
              <a:spcAft>
                <a:spcPts val="0"/>
              </a:spcAft>
              <a:buSzPts val="2400"/>
              <a:buChar char="●"/>
            </a:pPr>
            <a:r>
              <a:rPr lang="en"/>
              <a:t>Objects are stored in buckets</a:t>
            </a:r>
            <a:endParaRPr/>
          </a:p>
          <a:p>
            <a:pPr indent="-381000" lvl="1" marL="914400" marR="0" rtl="0" algn="l">
              <a:lnSpc>
                <a:spcPct val="115000"/>
              </a:lnSpc>
              <a:spcBef>
                <a:spcPts val="0"/>
              </a:spcBef>
              <a:spcAft>
                <a:spcPts val="0"/>
              </a:spcAft>
              <a:buSzPts val="2400"/>
              <a:buChar char="○"/>
            </a:pPr>
            <a:r>
              <a:rPr lang="en"/>
              <a:t>Buckets must have names that are </a:t>
            </a:r>
            <a:r>
              <a:rPr lang="en"/>
              <a:t>unique</a:t>
            </a:r>
            <a:r>
              <a:rPr lang="en"/>
              <a:t> in all the world</a:t>
            </a:r>
            <a:endParaRPr/>
          </a:p>
          <a:p>
            <a:pPr indent="-381000" lvl="0" marL="457200" marR="0" rtl="0" algn="l">
              <a:lnSpc>
                <a:spcPct val="115000"/>
              </a:lnSpc>
              <a:spcBef>
                <a:spcPts val="1000"/>
              </a:spcBef>
              <a:spcAft>
                <a:spcPts val="0"/>
              </a:spcAft>
              <a:buSzPts val="2400"/>
              <a:buChar char="●"/>
            </a:pPr>
            <a:r>
              <a:rPr lang="en"/>
              <a:t>There are a number of different storage classes</a:t>
            </a:r>
            <a:endParaRPr/>
          </a:p>
          <a:p>
            <a:pPr indent="-381000" lvl="1" marL="914400" marR="0" rtl="0" algn="l">
              <a:lnSpc>
                <a:spcPct val="115000"/>
              </a:lnSpc>
              <a:spcBef>
                <a:spcPts val="0"/>
              </a:spcBef>
              <a:spcAft>
                <a:spcPts val="0"/>
              </a:spcAft>
              <a:buSzPts val="2400"/>
              <a:buChar char="○"/>
            </a:pPr>
            <a:r>
              <a:rPr lang="en"/>
              <a:t>When creating a bucket, a default storage class is specified, but not all objects in a bucket must share the same storage class</a:t>
            </a:r>
            <a:endParaRPr/>
          </a:p>
          <a:p>
            <a:pPr indent="-381000" lvl="1" marL="914400" marR="0" rtl="0" algn="l">
              <a:lnSpc>
                <a:spcPct val="115000"/>
              </a:lnSpc>
              <a:spcBef>
                <a:spcPts val="0"/>
              </a:spcBef>
              <a:spcAft>
                <a:spcPts val="0"/>
              </a:spcAft>
              <a:buSzPts val="2400"/>
              <a:buChar char="○"/>
            </a:pPr>
            <a:r>
              <a:rPr lang="en"/>
              <a:t>Changing a bucket’s storage class does not affect existing objects</a:t>
            </a:r>
            <a:endParaRPr/>
          </a:p>
          <a:p>
            <a:pPr indent="-381000" lvl="0" marL="457200" marR="0" rtl="0" algn="l">
              <a:lnSpc>
                <a:spcPct val="115000"/>
              </a:lnSpc>
              <a:spcBef>
                <a:spcPts val="1000"/>
              </a:spcBef>
              <a:spcAft>
                <a:spcPts val="0"/>
              </a:spcAft>
              <a:buSzPts val="2400"/>
              <a:buChar char="●"/>
            </a:pPr>
            <a:r>
              <a:rPr lang="en"/>
              <a:t>There is no limit to the number of objects that can be stored in a bucket</a:t>
            </a:r>
            <a:endParaRPr/>
          </a:p>
          <a:p>
            <a:pPr indent="-381000" lvl="0" marL="457200" marR="0" rtl="0" algn="l">
              <a:lnSpc>
                <a:spcPct val="115000"/>
              </a:lnSpc>
              <a:spcBef>
                <a:spcPts val="1200"/>
              </a:spcBef>
              <a:spcAft>
                <a:spcPts val="0"/>
              </a:spcAft>
              <a:buSzPts val="2400"/>
              <a:buChar char="●"/>
            </a:pPr>
            <a:r>
              <a:rPr lang="en"/>
              <a:t>The maximum size of a single object is 5TB</a:t>
            </a:r>
            <a:endParaRPr/>
          </a:p>
          <a:p>
            <a:pPr indent="0" lvl="0" marL="45720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2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Storage Classes</a:t>
            </a:r>
            <a:endParaRPr/>
          </a:p>
        </p:txBody>
      </p:sp>
      <p:sp>
        <p:nvSpPr>
          <p:cNvPr id="696" name="Google Shape;696;p12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Multi-regional storage copies the files across multiple data centers in a geographic area</a:t>
            </a:r>
            <a:endParaRPr/>
          </a:p>
          <a:p>
            <a:pPr indent="-381000" lvl="1" marL="914400" rtl="0" algn="l">
              <a:spcBef>
                <a:spcPts val="0"/>
              </a:spcBef>
              <a:spcAft>
                <a:spcPts val="0"/>
              </a:spcAft>
              <a:buSzPts val="2400"/>
              <a:buChar char="○"/>
            </a:pPr>
            <a:r>
              <a:rPr lang="en"/>
              <a:t>Choose United States, Europe, or Asia</a:t>
            </a:r>
            <a:endParaRPr/>
          </a:p>
          <a:p>
            <a:pPr indent="-381000" lvl="0" marL="457200" rtl="0" algn="l">
              <a:spcBef>
                <a:spcPts val="1000"/>
              </a:spcBef>
              <a:spcAft>
                <a:spcPts val="0"/>
              </a:spcAft>
              <a:buSzPts val="2400"/>
              <a:buChar char="●"/>
            </a:pPr>
            <a:r>
              <a:rPr lang="en"/>
              <a:t>Regional storage copies data in multiple zones within a single data center </a:t>
            </a:r>
            <a:endParaRPr/>
          </a:p>
          <a:p>
            <a:pPr indent="-381000" lvl="0" marL="457200" rtl="0" algn="l">
              <a:spcBef>
                <a:spcPts val="1200"/>
              </a:spcBef>
              <a:spcAft>
                <a:spcPts val="1200"/>
              </a:spcAft>
              <a:buSzPts val="2400"/>
              <a:buChar char="●"/>
            </a:pPr>
            <a:r>
              <a:rPr lang="en"/>
              <a:t>Nearline and Coldline storage are cheaper per GB, but there is a cost to access the data and a minimum storage charge per object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24"/>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Understanding Storage Classes</a:t>
            </a:r>
            <a:endParaRPr/>
          </a:p>
        </p:txBody>
      </p:sp>
      <p:sp>
        <p:nvSpPr>
          <p:cNvPr id="702" name="Google Shape;702;p124"/>
          <p:cNvSpPr txBox="1"/>
          <p:nvPr>
            <p:ph idx="1" type="body"/>
          </p:nvPr>
        </p:nvSpPr>
        <p:spPr>
          <a:xfrm>
            <a:off x="415475" y="11028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Fill in the table below; the information can be found at: </a:t>
            </a:r>
            <a:r>
              <a:rPr lang="en" u="sng">
                <a:solidFill>
                  <a:schemeClr val="hlink"/>
                </a:solidFill>
                <a:hlinkClick r:id="rId3"/>
              </a:rPr>
              <a:t>https://cloud.google.com/storage/docs/storage-classes</a:t>
            </a:r>
            <a:endParaRPr/>
          </a:p>
        </p:txBody>
      </p:sp>
      <p:graphicFrame>
        <p:nvGraphicFramePr>
          <p:cNvPr id="703" name="Google Shape;703;p124"/>
          <p:cNvGraphicFramePr/>
          <p:nvPr/>
        </p:nvGraphicFramePr>
        <p:xfrm>
          <a:off x="808838" y="2562225"/>
          <a:ext cx="3000000" cy="3000000"/>
        </p:xfrm>
        <a:graphic>
          <a:graphicData uri="http://schemas.openxmlformats.org/drawingml/2006/table">
            <a:tbl>
              <a:tblPr>
                <a:noFill/>
                <a:tableStyleId>{E6B166A2-2C43-4EFE-A640-3ECDD74675D2}</a:tableStyleId>
              </a:tblPr>
              <a:tblGrid>
                <a:gridCol w="2114075"/>
                <a:gridCol w="2114075"/>
                <a:gridCol w="2114075"/>
                <a:gridCol w="2114075"/>
                <a:gridCol w="2114075"/>
              </a:tblGrid>
              <a:tr h="381000">
                <a:tc>
                  <a:txBody>
                    <a:bodyPr>
                      <a:noAutofit/>
                    </a:bodyPr>
                    <a:lstStyle/>
                    <a:p>
                      <a:pPr indent="0" lvl="0" marL="0" rtl="0" algn="l">
                        <a:spcBef>
                          <a:spcPts val="0"/>
                        </a:spcBef>
                        <a:spcAft>
                          <a:spcPts val="0"/>
                        </a:spcAft>
                        <a:buNone/>
                      </a:pPr>
                      <a:r>
                        <a:t/>
                      </a:r>
                      <a:endParaRPr b="1" sz="1800">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Multi-R</a:t>
                      </a:r>
                      <a:r>
                        <a:rPr b="1" lang="en" sz="1800">
                          <a:solidFill>
                            <a:srgbClr val="FFFFFF"/>
                          </a:solidFill>
                          <a:latin typeface="Open Sans"/>
                          <a:ea typeface="Open Sans"/>
                          <a:cs typeface="Open Sans"/>
                          <a:sym typeface="Open Sans"/>
                        </a:rPr>
                        <a:t>egional</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Regional</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Nearline</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Coldline</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r>
              <a:tr h="381000">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Cost/GB/Month</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Availability</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Durability</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Is there a cost to access files?</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Minimum storage duration</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80"/>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rgbClr val="000000"/>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408" name="Google Shape;408;p80"/>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Introduction</a:t>
            </a:r>
            <a:endParaRPr b="1" sz="4000">
              <a:solidFill>
                <a:srgbClr val="000000"/>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2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Choosing Storage Classes</a:t>
            </a:r>
            <a:endParaRPr/>
          </a:p>
        </p:txBody>
      </p:sp>
      <p:sp>
        <p:nvSpPr>
          <p:cNvPr id="709" name="Google Shape;709;p12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200"/>
              </a:spcBef>
              <a:spcAft>
                <a:spcPts val="0"/>
              </a:spcAft>
              <a:buNone/>
            </a:pPr>
            <a:r>
              <a:rPr lang="en"/>
              <a:t>Choose storage class based on the use case for the data:</a:t>
            </a:r>
            <a:endParaRPr/>
          </a:p>
          <a:p>
            <a:pPr indent="-381000" lvl="0" marL="457200" rtl="0" algn="l">
              <a:spcBef>
                <a:spcPts val="1200"/>
              </a:spcBef>
              <a:spcAft>
                <a:spcPts val="0"/>
              </a:spcAft>
              <a:buSzPts val="2400"/>
              <a:buChar char="●"/>
            </a:pPr>
            <a:r>
              <a:rPr lang="en"/>
              <a:t>Is the data accessed by users all over the world?</a:t>
            </a:r>
            <a:endParaRPr/>
          </a:p>
          <a:p>
            <a:pPr indent="-381000" lvl="0" marL="457200" rtl="0" algn="l">
              <a:spcBef>
                <a:spcPts val="1000"/>
              </a:spcBef>
              <a:spcAft>
                <a:spcPts val="0"/>
              </a:spcAft>
              <a:buSzPts val="2400"/>
              <a:buChar char="●"/>
            </a:pPr>
            <a:r>
              <a:rPr lang="en"/>
              <a:t>Is the data accessed by </a:t>
            </a:r>
            <a:r>
              <a:rPr lang="en"/>
              <a:t>machines</a:t>
            </a:r>
            <a:r>
              <a:rPr lang="en"/>
              <a:t> all in the same data center?</a:t>
            </a:r>
            <a:endParaRPr/>
          </a:p>
          <a:p>
            <a:pPr indent="-381000" lvl="0" marL="457200" rtl="0" algn="l">
              <a:spcBef>
                <a:spcPts val="1200"/>
              </a:spcBef>
              <a:spcAft>
                <a:spcPts val="0"/>
              </a:spcAft>
              <a:buSzPts val="2400"/>
              <a:buChar char="●"/>
            </a:pPr>
            <a:r>
              <a:rPr lang="en"/>
              <a:t>Is the data accessed frequently?</a:t>
            </a:r>
            <a:endParaRPr/>
          </a:p>
          <a:p>
            <a:pPr indent="-381000" lvl="0" marL="457200" rtl="0" algn="l">
              <a:spcBef>
                <a:spcPts val="1200"/>
              </a:spcBef>
              <a:spcAft>
                <a:spcPts val="1200"/>
              </a:spcAft>
              <a:buSzPts val="2400"/>
              <a:buChar char="●"/>
            </a:pPr>
            <a:r>
              <a:rPr lang="en"/>
              <a:t>What is the data used for? (i.e., web content, backup, archive, disaster recovery, etc.)</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26"/>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Matching Storage Class to Use Case</a:t>
            </a:r>
            <a:endParaRPr/>
          </a:p>
        </p:txBody>
      </p:sp>
      <p:sp>
        <p:nvSpPr>
          <p:cNvPr id="715" name="Google Shape;715;p126"/>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Draw an arrow to select the best storage class for each use case</a:t>
            </a:r>
            <a:endParaRPr/>
          </a:p>
        </p:txBody>
      </p:sp>
      <p:sp>
        <p:nvSpPr>
          <p:cNvPr id="716" name="Google Shape;716;p126"/>
          <p:cNvSpPr txBox="1"/>
          <p:nvPr/>
        </p:nvSpPr>
        <p:spPr>
          <a:xfrm>
            <a:off x="8887750" y="2061225"/>
            <a:ext cx="2509500" cy="517200"/>
          </a:xfrm>
          <a:prstGeom prst="rect">
            <a:avLst/>
          </a:prstGeom>
          <a:solidFill>
            <a:srgbClr val="4A86E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Multi-Regional</a:t>
            </a:r>
            <a:endParaRPr b="1" sz="2400">
              <a:solidFill>
                <a:srgbClr val="FFFFFF"/>
              </a:solidFill>
              <a:latin typeface="Open Sans"/>
              <a:ea typeface="Open Sans"/>
              <a:cs typeface="Open Sans"/>
              <a:sym typeface="Open Sans"/>
            </a:endParaRPr>
          </a:p>
        </p:txBody>
      </p:sp>
      <p:sp>
        <p:nvSpPr>
          <p:cNvPr id="717" name="Google Shape;717;p126"/>
          <p:cNvSpPr txBox="1"/>
          <p:nvPr/>
        </p:nvSpPr>
        <p:spPr>
          <a:xfrm>
            <a:off x="8974250" y="3082975"/>
            <a:ext cx="2509500" cy="517200"/>
          </a:xfrm>
          <a:prstGeom prst="rect">
            <a:avLst/>
          </a:prstGeom>
          <a:solidFill>
            <a:srgbClr val="4A86E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Regional</a:t>
            </a:r>
            <a:endParaRPr b="1" sz="2400">
              <a:solidFill>
                <a:srgbClr val="FFFFFF"/>
              </a:solidFill>
              <a:latin typeface="Open Sans"/>
              <a:ea typeface="Open Sans"/>
              <a:cs typeface="Open Sans"/>
              <a:sym typeface="Open Sans"/>
            </a:endParaRPr>
          </a:p>
        </p:txBody>
      </p:sp>
      <p:sp>
        <p:nvSpPr>
          <p:cNvPr id="718" name="Google Shape;718;p126"/>
          <p:cNvSpPr txBox="1"/>
          <p:nvPr/>
        </p:nvSpPr>
        <p:spPr>
          <a:xfrm>
            <a:off x="8974250" y="4104725"/>
            <a:ext cx="2509500" cy="517200"/>
          </a:xfrm>
          <a:prstGeom prst="rect">
            <a:avLst/>
          </a:prstGeom>
          <a:solidFill>
            <a:srgbClr val="4A86E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Nearline</a:t>
            </a:r>
            <a:endParaRPr b="1" sz="2400">
              <a:solidFill>
                <a:srgbClr val="FFFFFF"/>
              </a:solidFill>
              <a:latin typeface="Open Sans"/>
              <a:ea typeface="Open Sans"/>
              <a:cs typeface="Open Sans"/>
              <a:sym typeface="Open Sans"/>
            </a:endParaRPr>
          </a:p>
        </p:txBody>
      </p:sp>
      <p:sp>
        <p:nvSpPr>
          <p:cNvPr id="719" name="Google Shape;719;p126"/>
          <p:cNvSpPr txBox="1"/>
          <p:nvPr/>
        </p:nvSpPr>
        <p:spPr>
          <a:xfrm>
            <a:off x="8974250" y="5252375"/>
            <a:ext cx="2509500" cy="517200"/>
          </a:xfrm>
          <a:prstGeom prst="rect">
            <a:avLst/>
          </a:prstGeom>
          <a:solidFill>
            <a:srgbClr val="4A86E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Coldline</a:t>
            </a:r>
            <a:endParaRPr b="1" sz="2400">
              <a:solidFill>
                <a:srgbClr val="FFFFFF"/>
              </a:solidFill>
              <a:latin typeface="Open Sans"/>
              <a:ea typeface="Open Sans"/>
              <a:cs typeface="Open Sans"/>
              <a:sym typeface="Open Sans"/>
            </a:endParaRPr>
          </a:p>
        </p:txBody>
      </p:sp>
      <p:sp>
        <p:nvSpPr>
          <p:cNvPr id="720" name="Google Shape;720;p126"/>
          <p:cNvSpPr txBox="1"/>
          <p:nvPr/>
        </p:nvSpPr>
        <p:spPr>
          <a:xfrm>
            <a:off x="447950" y="1758075"/>
            <a:ext cx="6720900" cy="665400"/>
          </a:xfrm>
          <a:prstGeom prst="rect">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Storing CSV files for analysis using a Hadoop cluster running in Google Cloud Dataproc</a:t>
            </a:r>
            <a:endParaRPr sz="1800">
              <a:latin typeface="Open Sans"/>
              <a:ea typeface="Open Sans"/>
              <a:cs typeface="Open Sans"/>
              <a:sym typeface="Open Sans"/>
            </a:endParaRPr>
          </a:p>
        </p:txBody>
      </p:sp>
      <p:sp>
        <p:nvSpPr>
          <p:cNvPr id="721" name="Google Shape;721;p126"/>
          <p:cNvSpPr txBox="1"/>
          <p:nvPr/>
        </p:nvSpPr>
        <p:spPr>
          <a:xfrm>
            <a:off x="447950" y="3098682"/>
            <a:ext cx="6720900" cy="665400"/>
          </a:xfrm>
          <a:prstGeom prst="rect">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Storing static web files (.pdf, .jpg, .css, .js, etc.) for distribution all over the world</a:t>
            </a:r>
            <a:endParaRPr sz="1800">
              <a:latin typeface="Open Sans"/>
              <a:ea typeface="Open Sans"/>
              <a:cs typeface="Open Sans"/>
              <a:sym typeface="Open Sans"/>
            </a:endParaRPr>
          </a:p>
        </p:txBody>
      </p:sp>
      <p:sp>
        <p:nvSpPr>
          <p:cNvPr id="722" name="Google Shape;722;p126"/>
          <p:cNvSpPr txBox="1"/>
          <p:nvPr/>
        </p:nvSpPr>
        <p:spPr>
          <a:xfrm>
            <a:off x="447950" y="5529075"/>
            <a:ext cx="6720900" cy="665400"/>
          </a:xfrm>
          <a:prstGeom prst="rect">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Storing snapshots of virtual machines in another region so they can be started if the main region is down</a:t>
            </a:r>
            <a:endParaRPr sz="1800">
              <a:latin typeface="Open Sans"/>
              <a:ea typeface="Open Sans"/>
              <a:cs typeface="Open Sans"/>
              <a:sym typeface="Open Sans"/>
            </a:endParaRPr>
          </a:p>
        </p:txBody>
      </p:sp>
      <p:sp>
        <p:nvSpPr>
          <p:cNvPr id="723" name="Google Shape;723;p126"/>
          <p:cNvSpPr txBox="1"/>
          <p:nvPr/>
        </p:nvSpPr>
        <p:spPr>
          <a:xfrm>
            <a:off x="447950" y="4718944"/>
            <a:ext cx="6720900" cy="665400"/>
          </a:xfrm>
          <a:prstGeom prst="rect">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Storing a huge number of photos that will be made available via a website </a:t>
            </a:r>
            <a:endParaRPr sz="1800">
              <a:latin typeface="Open Sans"/>
              <a:ea typeface="Open Sans"/>
              <a:cs typeface="Open Sans"/>
              <a:sym typeface="Open Sans"/>
            </a:endParaRPr>
          </a:p>
        </p:txBody>
      </p:sp>
      <p:sp>
        <p:nvSpPr>
          <p:cNvPr id="724" name="Google Shape;724;p126"/>
          <p:cNvSpPr txBox="1"/>
          <p:nvPr/>
        </p:nvSpPr>
        <p:spPr>
          <a:xfrm>
            <a:off x="447950" y="3908813"/>
            <a:ext cx="6720900" cy="665400"/>
          </a:xfrm>
          <a:prstGeom prst="rect">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Storing data files that will be used for training in a machine learning project</a:t>
            </a:r>
            <a:endParaRPr sz="1800">
              <a:latin typeface="Open Sans"/>
              <a:ea typeface="Open Sans"/>
              <a:cs typeface="Open Sans"/>
              <a:sym typeface="Open Sans"/>
            </a:endParaRPr>
          </a:p>
        </p:txBody>
      </p:sp>
      <p:sp>
        <p:nvSpPr>
          <p:cNvPr id="725" name="Google Shape;725;p126"/>
          <p:cNvSpPr txBox="1"/>
          <p:nvPr/>
        </p:nvSpPr>
        <p:spPr>
          <a:xfrm>
            <a:off x="447950" y="2533675"/>
            <a:ext cx="6720900" cy="432300"/>
          </a:xfrm>
          <a:prstGeom prst="rect">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Archiving old emails to conform to a regulatory requirement</a:t>
            </a:r>
            <a:endParaRPr sz="1800">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2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Bucket Features</a:t>
            </a:r>
            <a:endParaRPr/>
          </a:p>
        </p:txBody>
      </p:sp>
      <p:sp>
        <p:nvSpPr>
          <p:cNvPr id="731" name="Google Shape;731;p127"/>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Object metadata</a:t>
            </a:r>
            <a:endParaRPr/>
          </a:p>
          <a:p>
            <a:pPr indent="-381000" lvl="0" marL="457200" rtl="0" algn="l">
              <a:spcBef>
                <a:spcPts val="1000"/>
              </a:spcBef>
              <a:spcAft>
                <a:spcPts val="0"/>
              </a:spcAft>
              <a:buSzPts val="2400"/>
              <a:buChar char="●"/>
            </a:pPr>
            <a:r>
              <a:rPr lang="en"/>
              <a:t>Encryption by default</a:t>
            </a:r>
            <a:endParaRPr/>
          </a:p>
          <a:p>
            <a:pPr indent="-381000" lvl="0" marL="457200" rtl="0" algn="l">
              <a:spcBef>
                <a:spcPts val="1200"/>
              </a:spcBef>
              <a:spcAft>
                <a:spcPts val="0"/>
              </a:spcAft>
              <a:buSzPts val="2400"/>
              <a:buChar char="●"/>
            </a:pPr>
            <a:r>
              <a:rPr lang="en"/>
              <a:t>Versioning</a:t>
            </a:r>
            <a:endParaRPr/>
          </a:p>
          <a:p>
            <a:pPr indent="-381000" lvl="0" marL="457200" rtl="0" algn="l">
              <a:spcBef>
                <a:spcPts val="1200"/>
              </a:spcBef>
              <a:spcAft>
                <a:spcPts val="0"/>
              </a:spcAft>
              <a:buSzPts val="2400"/>
              <a:buChar char="●"/>
            </a:pPr>
            <a:r>
              <a:rPr lang="en"/>
              <a:t>Change notifications and lifecycle management</a:t>
            </a:r>
            <a:endParaRPr/>
          </a:p>
          <a:p>
            <a:pPr indent="-381000" lvl="0" marL="457200" rtl="0" algn="l">
              <a:spcBef>
                <a:spcPts val="1200"/>
              </a:spcBef>
              <a:spcAft>
                <a:spcPts val="1200"/>
              </a:spcAft>
              <a:buSzPts val="2400"/>
              <a:buChar char="●"/>
            </a:pPr>
            <a:r>
              <a:rPr lang="en"/>
              <a:t>Simple static website hosting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2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Bucket Security</a:t>
            </a:r>
            <a:endParaRPr/>
          </a:p>
        </p:txBody>
      </p:sp>
      <p:sp>
        <p:nvSpPr>
          <p:cNvPr id="737" name="Google Shape;737;p128"/>
          <p:cNvSpPr txBox="1"/>
          <p:nvPr>
            <p:ph idx="1" type="body"/>
          </p:nvPr>
        </p:nvSpPr>
        <p:spPr>
          <a:xfrm>
            <a:off x="406025" y="1040900"/>
            <a:ext cx="58962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Permissions can be added to control access to buckets and objects</a:t>
            </a:r>
            <a:endParaRPr/>
          </a:p>
          <a:p>
            <a:pPr indent="-381000" lvl="1" marL="914400" rtl="0" algn="l">
              <a:spcBef>
                <a:spcPts val="0"/>
              </a:spcBef>
              <a:spcAft>
                <a:spcPts val="0"/>
              </a:spcAft>
              <a:buSzPts val="2400"/>
              <a:buChar char="○"/>
            </a:pPr>
            <a:r>
              <a:rPr lang="en"/>
              <a:t>Use IAM users and groups</a:t>
            </a:r>
            <a:endParaRPr/>
          </a:p>
        </p:txBody>
      </p:sp>
      <p:pic>
        <p:nvPicPr>
          <p:cNvPr id="738" name="Google Shape;738;p128"/>
          <p:cNvPicPr preferRelativeResize="0"/>
          <p:nvPr/>
        </p:nvPicPr>
        <p:blipFill>
          <a:blip r:embed="rId3">
            <a:alphaModFix/>
          </a:blip>
          <a:stretch>
            <a:fillRect/>
          </a:stretch>
        </p:blipFill>
        <p:spPr>
          <a:xfrm>
            <a:off x="6867174" y="1168313"/>
            <a:ext cx="4485399" cy="49942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2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Delivering Static Content </a:t>
            </a:r>
            <a:r>
              <a:rPr lang="en"/>
              <a:t>Worldwide</a:t>
            </a:r>
            <a:endParaRPr/>
          </a:p>
        </p:txBody>
      </p:sp>
      <p:sp>
        <p:nvSpPr>
          <p:cNvPr id="744" name="Google Shape;744;p12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Objects that are public include a public link</a:t>
            </a:r>
            <a:endParaRPr/>
          </a:p>
          <a:p>
            <a:pPr indent="-381000" lvl="1" marL="914400" rtl="0" algn="l">
              <a:spcBef>
                <a:spcPts val="0"/>
              </a:spcBef>
              <a:spcAft>
                <a:spcPts val="0"/>
              </a:spcAft>
              <a:buSzPts val="2400"/>
              <a:buChar char="○"/>
            </a:pPr>
            <a:r>
              <a:rPr lang="en"/>
              <a:t>Give </a:t>
            </a:r>
            <a:r>
              <a:rPr lang="en">
                <a:latin typeface="Courier New"/>
                <a:ea typeface="Courier New"/>
                <a:cs typeface="Courier New"/>
                <a:sym typeface="Courier New"/>
              </a:rPr>
              <a:t>allUsers</a:t>
            </a:r>
            <a:r>
              <a:rPr lang="en"/>
              <a:t> read access</a:t>
            </a:r>
            <a:endParaRPr/>
          </a:p>
          <a:p>
            <a:pPr indent="-381000" lvl="0" marL="457200" rtl="0" algn="l">
              <a:spcBef>
                <a:spcPts val="1000"/>
              </a:spcBef>
              <a:spcAft>
                <a:spcPts val="0"/>
              </a:spcAft>
              <a:buSzPts val="2400"/>
              <a:buChar char="●"/>
            </a:pPr>
            <a:r>
              <a:rPr lang="en"/>
              <a:t>Link in the form of:</a:t>
            </a:r>
            <a:endParaRPr/>
          </a:p>
          <a:p>
            <a:pPr indent="-381000" lvl="1" marL="914400" rtl="0" algn="l">
              <a:spcBef>
                <a:spcPts val="0"/>
              </a:spcBef>
              <a:spcAft>
                <a:spcPts val="0"/>
              </a:spcAft>
              <a:buSzPts val="2400"/>
              <a:buFont typeface="Courier New"/>
              <a:buChar char="○"/>
            </a:pPr>
            <a:r>
              <a:rPr lang="en">
                <a:latin typeface="Courier New"/>
                <a:ea typeface="Courier New"/>
                <a:cs typeface="Courier New"/>
                <a:sym typeface="Courier New"/>
              </a:rPr>
              <a:t>https://storage.googleapis.com/{</a:t>
            </a:r>
            <a:r>
              <a:rPr b="1" lang="en">
                <a:latin typeface="Courier New"/>
                <a:ea typeface="Courier New"/>
                <a:cs typeface="Courier New"/>
                <a:sym typeface="Courier New"/>
              </a:rPr>
              <a:t>bucket</a:t>
            </a:r>
            <a:r>
              <a:rPr lang="en">
                <a:latin typeface="Courier New"/>
                <a:ea typeface="Courier New"/>
                <a:cs typeface="Courier New"/>
                <a:sym typeface="Courier New"/>
              </a:rPr>
              <a:t>}/{</a:t>
            </a:r>
            <a:r>
              <a:rPr b="1" lang="en">
                <a:latin typeface="Courier New"/>
                <a:ea typeface="Courier New"/>
                <a:cs typeface="Courier New"/>
                <a:sym typeface="Courier New"/>
              </a:rPr>
              <a:t>filename</a:t>
            </a:r>
            <a:r>
              <a:rPr lang="en">
                <a:latin typeface="Courier New"/>
                <a:ea typeface="Courier New"/>
                <a:cs typeface="Courier New"/>
                <a:sym typeface="Courier New"/>
              </a:rPr>
              <a:t>}</a:t>
            </a:r>
            <a:endParaRPr>
              <a:latin typeface="Courier New"/>
              <a:ea typeface="Courier New"/>
              <a:cs typeface="Courier New"/>
              <a:sym typeface="Courier New"/>
            </a:endParaRPr>
          </a:p>
          <a:p>
            <a:pPr indent="-381000" lvl="0" marL="457200" rtl="0" algn="l">
              <a:spcBef>
                <a:spcPts val="1000"/>
              </a:spcBef>
              <a:spcAft>
                <a:spcPts val="0"/>
              </a:spcAft>
              <a:buSzPts val="2400"/>
              <a:buChar char="●"/>
            </a:pPr>
            <a:r>
              <a:rPr lang="en"/>
              <a:t>Upload all static files to a bucket (.css, .js, .html, .jpb, .png, etc.)</a:t>
            </a:r>
            <a:endParaRPr/>
          </a:p>
          <a:p>
            <a:pPr indent="-381000" lvl="0" marL="457200" rtl="0" algn="l">
              <a:spcBef>
                <a:spcPts val="1200"/>
              </a:spcBef>
              <a:spcAft>
                <a:spcPts val="0"/>
              </a:spcAft>
              <a:buSzPts val="2400"/>
              <a:buChar char="●"/>
            </a:pPr>
            <a:r>
              <a:rPr lang="en"/>
              <a:t>Refer to these objects from dynamic web pages</a:t>
            </a:r>
            <a:endParaRPr/>
          </a:p>
          <a:p>
            <a:pPr indent="-381000" lvl="1" marL="914400" rtl="0" algn="l">
              <a:spcBef>
                <a:spcPts val="0"/>
              </a:spcBef>
              <a:spcAft>
                <a:spcPts val="0"/>
              </a:spcAft>
              <a:buSzPts val="2400"/>
              <a:buChar char="○"/>
            </a:pPr>
            <a:r>
              <a:rPr lang="en"/>
              <a:t>Very scalable and inexpensive</a:t>
            </a:r>
            <a:endParaRPr/>
          </a:p>
          <a:p>
            <a:pPr indent="-381000" lvl="1" marL="914400" rtl="0" algn="l">
              <a:spcBef>
                <a:spcPts val="0"/>
              </a:spcBef>
              <a:spcAft>
                <a:spcPts val="0"/>
              </a:spcAft>
              <a:buSzPts val="2400"/>
              <a:buChar char="○"/>
            </a:pPr>
            <a:r>
              <a:rPr lang="en"/>
              <a:t>No administration</a:t>
            </a:r>
            <a:endParaRPr/>
          </a:p>
          <a:p>
            <a:pPr indent="-381000" lvl="0" marL="457200" rtl="0" algn="l">
              <a:spcBef>
                <a:spcPts val="1000"/>
              </a:spcBef>
              <a:spcAft>
                <a:spcPts val="0"/>
              </a:spcAft>
              <a:buSzPts val="2400"/>
              <a:buChar char="●"/>
            </a:pPr>
            <a:r>
              <a:rPr lang="en"/>
              <a:t>Use buckets to host web applications written with Javascript frameworks</a:t>
            </a:r>
            <a:endParaRPr/>
          </a:p>
          <a:p>
            <a:pPr indent="-381000" lvl="1" marL="914400" rtl="0" algn="l">
              <a:spcBef>
                <a:spcPts val="0"/>
              </a:spcBef>
              <a:spcAft>
                <a:spcPts val="0"/>
              </a:spcAft>
              <a:buSzPts val="2400"/>
              <a:buChar char="○"/>
            </a:pPr>
            <a:r>
              <a:rPr lang="en"/>
              <a:t>Angular, React, etc.</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3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Mapping a Bucket to a Domain</a:t>
            </a:r>
            <a:endParaRPr/>
          </a:p>
        </p:txBody>
      </p:sp>
      <p:sp>
        <p:nvSpPr>
          <p:cNvPr id="750" name="Google Shape;750;p13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Give a bucket a name includes a domain you own</a:t>
            </a:r>
            <a:endParaRPr/>
          </a:p>
          <a:p>
            <a:pPr indent="-381000" lvl="1" marL="914400" rtl="0" algn="l">
              <a:spcBef>
                <a:spcPts val="0"/>
              </a:spcBef>
              <a:spcAft>
                <a:spcPts val="0"/>
              </a:spcAft>
              <a:buSzPts val="2400"/>
              <a:buChar char="○"/>
            </a:pPr>
            <a:r>
              <a:rPr lang="en"/>
              <a:t>Must prove you own the domain</a:t>
            </a:r>
            <a:endParaRPr/>
          </a:p>
          <a:p>
            <a:pPr indent="-381000" lvl="1" marL="914400" rtl="0" algn="l">
              <a:spcBef>
                <a:spcPts val="0"/>
              </a:spcBef>
              <a:spcAft>
                <a:spcPts val="0"/>
              </a:spcAft>
              <a:buSzPts val="2400"/>
              <a:buChar char="○"/>
            </a:pPr>
            <a:r>
              <a:rPr lang="en"/>
              <a:t>Example bucket: </a:t>
            </a:r>
            <a:r>
              <a:rPr lang="en">
                <a:latin typeface="Courier New"/>
                <a:ea typeface="Courier New"/>
                <a:cs typeface="Courier New"/>
                <a:sym typeface="Courier New"/>
              </a:rPr>
              <a:t>si.drehnstrom.com</a:t>
            </a:r>
            <a:r>
              <a:rPr lang="en"/>
              <a:t> </a:t>
            </a:r>
            <a:endParaRPr/>
          </a:p>
          <a:p>
            <a:pPr indent="-381000" lvl="0" marL="457200" rtl="0" algn="l">
              <a:spcBef>
                <a:spcPts val="1000"/>
              </a:spcBef>
              <a:spcAft>
                <a:spcPts val="0"/>
              </a:spcAft>
              <a:buSzPts val="2400"/>
              <a:buChar char="●"/>
            </a:pPr>
            <a:r>
              <a:rPr lang="en"/>
              <a:t>Add a CNAME record that points to </a:t>
            </a:r>
            <a:r>
              <a:rPr lang="en">
                <a:latin typeface="Courier New"/>
                <a:ea typeface="Courier New"/>
                <a:cs typeface="Courier New"/>
                <a:sym typeface="Courier New"/>
              </a:rPr>
              <a:t>c.storage.googleapis.com</a:t>
            </a:r>
            <a:endParaRPr>
              <a:latin typeface="Courier New"/>
              <a:ea typeface="Courier New"/>
              <a:cs typeface="Courier New"/>
              <a:sym typeface="Courier New"/>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81000" lvl="0" marL="457200" rtl="0" algn="l">
              <a:spcBef>
                <a:spcPts val="1200"/>
              </a:spcBef>
              <a:spcAft>
                <a:spcPts val="0"/>
              </a:spcAft>
              <a:buSzPts val="2400"/>
              <a:buChar char="●"/>
            </a:pPr>
            <a:r>
              <a:rPr lang="en"/>
              <a:t>Example: go to the link: </a:t>
            </a:r>
            <a:r>
              <a:rPr lang="en" u="sng">
                <a:solidFill>
                  <a:schemeClr val="hlink"/>
                </a:solidFill>
                <a:hlinkClick r:id="rId3"/>
              </a:rPr>
              <a:t>http://si.drehnstrom.com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51" name="Google Shape;751;p130"/>
          <p:cNvPicPr preferRelativeResize="0"/>
          <p:nvPr/>
        </p:nvPicPr>
        <p:blipFill>
          <a:blip r:embed="rId4">
            <a:alphaModFix/>
          </a:blip>
          <a:stretch>
            <a:fillRect/>
          </a:stretch>
        </p:blipFill>
        <p:spPr>
          <a:xfrm>
            <a:off x="947893" y="3275848"/>
            <a:ext cx="8878518" cy="763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3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CDN (Content Delivery Network)</a:t>
            </a:r>
            <a:endParaRPr/>
          </a:p>
        </p:txBody>
      </p:sp>
      <p:sp>
        <p:nvSpPr>
          <p:cNvPr id="757" name="Google Shape;757;p13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CDN copies data from a bucket and caches it all over the world</a:t>
            </a:r>
            <a:endParaRPr/>
          </a:p>
          <a:p>
            <a:pPr indent="-381000" lvl="0" marL="457200" rtl="0" algn="l">
              <a:spcBef>
                <a:spcPts val="1000"/>
              </a:spcBef>
              <a:spcAft>
                <a:spcPts val="0"/>
              </a:spcAft>
              <a:buSzPts val="2400"/>
              <a:buChar char="●"/>
            </a:pPr>
            <a:r>
              <a:rPr lang="en"/>
              <a:t>Enabled when creating a load balancer’s back end </a:t>
            </a:r>
            <a:endParaRPr/>
          </a:p>
          <a:p>
            <a:pPr indent="-381000" lvl="1" marL="914400" rtl="0" algn="l">
              <a:spcBef>
                <a:spcPts val="0"/>
              </a:spcBef>
              <a:spcAft>
                <a:spcPts val="0"/>
              </a:spcAft>
              <a:buSzPts val="2400"/>
              <a:buChar char="○"/>
            </a:pPr>
            <a:r>
              <a:rPr lang="en"/>
              <a:t>Just check the box to enable it</a:t>
            </a:r>
            <a:endParaRPr/>
          </a:p>
          <a:p>
            <a:pPr indent="-381000" lvl="0" marL="457200" rtl="0" algn="l">
              <a:spcBef>
                <a:spcPts val="1000"/>
              </a:spcBef>
              <a:spcAft>
                <a:spcPts val="0"/>
              </a:spcAft>
              <a:buSzPts val="2400"/>
              <a:buChar char="●"/>
            </a:pPr>
            <a:r>
              <a:rPr lang="en"/>
              <a:t>Content automatically delivered from a location close to the user</a:t>
            </a:r>
            <a:endParaRPr/>
          </a:p>
          <a:p>
            <a:pPr indent="-381000" lvl="0" marL="457200" rtl="0" algn="l">
              <a:spcBef>
                <a:spcPts val="1200"/>
              </a:spcBef>
              <a:spcAft>
                <a:spcPts val="0"/>
              </a:spcAft>
              <a:buSzPts val="2400"/>
              <a:buChar char="●"/>
            </a:pPr>
            <a:r>
              <a:rPr lang="en"/>
              <a:t>Map your domain to the </a:t>
            </a:r>
            <a:br>
              <a:rPr lang="en"/>
            </a:br>
            <a:r>
              <a:rPr lang="en"/>
              <a:t>load balancer IP address</a:t>
            </a:r>
            <a:endParaRPr/>
          </a:p>
          <a:p>
            <a:pPr indent="0" lvl="0" marL="0" rtl="0" algn="l">
              <a:spcBef>
                <a:spcPts val="1200"/>
              </a:spcBef>
              <a:spcAft>
                <a:spcPts val="1200"/>
              </a:spcAft>
              <a:buNone/>
            </a:pPr>
            <a:r>
              <a:t/>
            </a:r>
            <a:endParaRPr/>
          </a:p>
        </p:txBody>
      </p:sp>
      <p:pic>
        <p:nvPicPr>
          <p:cNvPr id="758" name="Google Shape;758;p131"/>
          <p:cNvPicPr preferRelativeResize="0"/>
          <p:nvPr/>
        </p:nvPicPr>
        <p:blipFill>
          <a:blip r:embed="rId3">
            <a:alphaModFix/>
          </a:blip>
          <a:stretch>
            <a:fillRect/>
          </a:stretch>
        </p:blipFill>
        <p:spPr>
          <a:xfrm>
            <a:off x="5420888" y="3394350"/>
            <a:ext cx="5656426" cy="2627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32"/>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CDN</a:t>
            </a:r>
            <a:endParaRPr/>
          </a:p>
        </p:txBody>
      </p:sp>
      <p:sp>
        <p:nvSpPr>
          <p:cNvPr id="764" name="Google Shape;764;p132"/>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When delivering web content, you are charged for network egress</a:t>
            </a:r>
            <a:endParaRPr/>
          </a:p>
          <a:p>
            <a:pPr indent="-381000" lvl="0" marL="457200" rtl="0" algn="l">
              <a:spcBef>
                <a:spcPts val="1000"/>
              </a:spcBef>
              <a:spcAft>
                <a:spcPts val="0"/>
              </a:spcAft>
              <a:buSzPts val="2400"/>
              <a:buChar char="●"/>
            </a:pPr>
            <a:r>
              <a:rPr lang="en"/>
              <a:t>Compare the costs of delivering content from a bucket vs. the CDN</a:t>
            </a:r>
            <a:endParaRPr/>
          </a:p>
          <a:p>
            <a:pPr indent="-381000" lvl="1" marL="914400" rtl="0" algn="l">
              <a:spcBef>
                <a:spcPts val="0"/>
              </a:spcBef>
              <a:spcAft>
                <a:spcPts val="0"/>
              </a:spcAft>
              <a:buSzPts val="2400"/>
              <a:buChar char="○"/>
            </a:pPr>
            <a:r>
              <a:rPr lang="en" u="sng">
                <a:solidFill>
                  <a:schemeClr val="hlink"/>
                </a:solidFill>
                <a:hlinkClick r:id="rId3"/>
              </a:rPr>
              <a:t>https://cloud.google.com/storage/pricing#network-pricing</a:t>
            </a:r>
            <a:endParaRPr/>
          </a:p>
          <a:p>
            <a:pPr indent="-381000" lvl="1" marL="914400" rtl="0" algn="l">
              <a:spcBef>
                <a:spcPts val="0"/>
              </a:spcBef>
              <a:spcAft>
                <a:spcPts val="0"/>
              </a:spcAft>
              <a:buSzPts val="2400"/>
              <a:buChar char="○"/>
            </a:pPr>
            <a:r>
              <a:rPr lang="en" u="sng">
                <a:solidFill>
                  <a:schemeClr val="hlink"/>
                </a:solidFill>
                <a:hlinkClick r:id="rId4"/>
              </a:rPr>
              <a:t>https://cloud.google.com/cdn/pricing</a:t>
            </a:r>
            <a:endParaRPr/>
          </a:p>
          <a:p>
            <a:pPr indent="-381000" lvl="0" marL="457200" rtl="0" algn="l">
              <a:spcBef>
                <a:spcPts val="1000"/>
              </a:spcBef>
              <a:spcAft>
                <a:spcPts val="1200"/>
              </a:spcAft>
              <a:buSzPts val="2400"/>
              <a:buChar char="●"/>
            </a:pPr>
            <a:r>
              <a:rPr lang="en"/>
              <a:t>Which is cheaper?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133"/>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Google Cloud Storage</a:t>
            </a:r>
            <a:endParaRPr/>
          </a:p>
        </p:txBody>
      </p:sp>
      <p:sp>
        <p:nvSpPr>
          <p:cNvPr id="770" name="Google Shape;770;p133"/>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this exercise, you will deploy a website using Google Cloud Storage</a:t>
            </a:r>
            <a:endParaRPr/>
          </a:p>
          <a:p>
            <a:pPr indent="-381000" lvl="1" marL="914400" rtl="0" algn="l">
              <a:spcBef>
                <a:spcPts val="0"/>
              </a:spcBef>
              <a:spcAft>
                <a:spcPts val="0"/>
              </a:spcAft>
              <a:buSzPts val="2400"/>
              <a:buChar char="○"/>
            </a:pPr>
            <a:r>
              <a:rPr lang="en" u="sng">
                <a:solidFill>
                  <a:schemeClr val="hlink"/>
                </a:solidFill>
                <a:hlinkClick r:id="rId3"/>
              </a:rPr>
              <a:t>Google Cloud Storage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3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776" name="Google Shape;776;p134"/>
          <p:cNvSpPr txBox="1"/>
          <p:nvPr>
            <p:ph idx="1" type="body"/>
          </p:nvPr>
        </p:nvSpPr>
        <p:spPr>
          <a:xfrm>
            <a:off x="4034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Google Cloud Storage</a:t>
            </a:r>
            <a:endParaRPr sz="2800"/>
          </a:p>
          <a:p>
            <a:pPr indent="0" lvl="1" marL="0" rtl="0" algn="l">
              <a:lnSpc>
                <a:spcPct val="150000"/>
              </a:lnSpc>
              <a:spcBef>
                <a:spcPts val="1200"/>
              </a:spcBef>
              <a:spcAft>
                <a:spcPts val="0"/>
              </a:spcAft>
              <a:buClr>
                <a:schemeClr val="dk1"/>
              </a:buClr>
              <a:buFont typeface="Arial"/>
              <a:buNone/>
            </a:pPr>
            <a:r>
              <a:rPr b="1" lang="en" sz="2800"/>
              <a:t>Persistent Disks</a:t>
            </a:r>
            <a:endParaRPr b="1"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777" name="Google Shape;777;p134"/>
          <p:cNvPicPr preferRelativeResize="0"/>
          <p:nvPr/>
        </p:nvPicPr>
        <p:blipFill>
          <a:blip r:embed="rId3">
            <a:alphaModFix/>
          </a:blip>
          <a:stretch>
            <a:fillRect/>
          </a:stretch>
        </p:blipFill>
        <p:spPr>
          <a:xfrm>
            <a:off x="3453775" y="2872335"/>
            <a:ext cx="581025" cy="53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8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lnSpc>
                <a:spcPct val="100000"/>
              </a:lnSpc>
              <a:spcBef>
                <a:spcPts val="1600"/>
              </a:spcBef>
              <a:spcAft>
                <a:spcPts val="0"/>
              </a:spcAft>
              <a:buNone/>
            </a:pPr>
            <a:r>
              <a:rPr lang="en" sz="2400">
                <a:solidFill>
                  <a:schemeClr val="dk1"/>
                </a:solidFill>
              </a:rPr>
              <a:t>I</a:t>
            </a:r>
            <a:r>
              <a:rPr lang="en" sz="2400">
                <a:solidFill>
                  <a:schemeClr val="dk1"/>
                </a:solidFill>
                <a:latin typeface="Open Sans"/>
                <a:ea typeface="Open Sans"/>
                <a:cs typeface="Open Sans"/>
                <a:sym typeface="Open Sans"/>
              </a:rPr>
              <a:t>n this course, we will learn how to:</a:t>
            </a:r>
            <a:endParaRPr sz="2400">
              <a:latin typeface="Open Sans"/>
              <a:ea typeface="Open Sans"/>
              <a:cs typeface="Open Sans"/>
              <a:sym typeface="Open Sans"/>
            </a:endParaRPr>
          </a:p>
          <a:p>
            <a:pPr indent="-381000" lvl="0" marL="457200" rtl="0" algn="l">
              <a:spcBef>
                <a:spcPts val="1200"/>
              </a:spcBef>
              <a:spcAft>
                <a:spcPts val="0"/>
              </a:spcAft>
              <a:buSzPts val="2400"/>
              <a:buFont typeface="Open Sans"/>
              <a:buChar char="●"/>
            </a:pPr>
            <a:r>
              <a:rPr lang="en" sz="2400">
                <a:latin typeface="Open Sans"/>
                <a:ea typeface="Open Sans"/>
                <a:cs typeface="Open Sans"/>
                <a:sym typeface="Open Sans"/>
              </a:rPr>
              <a:t>Prepare for the GCP </a:t>
            </a:r>
            <a:r>
              <a:rPr lang="en"/>
              <a:t>Data Engineer </a:t>
            </a:r>
            <a:r>
              <a:rPr lang="en" sz="2400">
                <a:latin typeface="Open Sans"/>
                <a:ea typeface="Open Sans"/>
                <a:cs typeface="Open Sans"/>
                <a:sym typeface="Open Sans"/>
              </a:rPr>
              <a:t>certification exam</a:t>
            </a:r>
            <a:endParaRPr sz="2400">
              <a:latin typeface="Open Sans"/>
              <a:ea typeface="Open Sans"/>
              <a:cs typeface="Open Sans"/>
              <a:sym typeface="Open Sans"/>
            </a:endParaRPr>
          </a:p>
          <a:p>
            <a:pPr indent="-381000" lvl="0" marL="457200" rtl="0" algn="l">
              <a:spcBef>
                <a:spcPts val="1200"/>
              </a:spcBef>
              <a:spcAft>
                <a:spcPts val="0"/>
              </a:spcAft>
              <a:buSzPts val="2400"/>
              <a:buChar char="●"/>
            </a:pPr>
            <a:r>
              <a:rPr lang="en"/>
              <a:t>Choose the appropriate GCP data storage solution</a:t>
            </a:r>
            <a:endParaRPr/>
          </a:p>
          <a:p>
            <a:pPr indent="-381000" lvl="0" marL="457200" rtl="0" algn="l">
              <a:spcBef>
                <a:spcPts val="1200"/>
              </a:spcBef>
              <a:spcAft>
                <a:spcPts val="0"/>
              </a:spcAft>
              <a:buSzPts val="2400"/>
              <a:buChar char="●"/>
            </a:pPr>
            <a:r>
              <a:rPr lang="en"/>
              <a:t>Architect batch and streaming data processing pipelines on GCP</a:t>
            </a:r>
            <a:endParaRPr/>
          </a:p>
          <a:p>
            <a:pPr indent="-381000" lvl="0" marL="457200" rtl="0" algn="l">
              <a:spcBef>
                <a:spcPts val="1200"/>
              </a:spcBef>
              <a:spcAft>
                <a:spcPts val="0"/>
              </a:spcAft>
              <a:buSzPts val="2400"/>
              <a:buChar char="●"/>
            </a:pPr>
            <a:r>
              <a:rPr lang="en"/>
              <a:t>Leverage GCP tools for data manipulation, analysis, and visualization</a:t>
            </a:r>
            <a:endParaRPr/>
          </a:p>
          <a:p>
            <a:pPr indent="-381000" lvl="0" marL="457200" rtl="0" algn="l">
              <a:spcBef>
                <a:spcPts val="1200"/>
              </a:spcBef>
              <a:spcAft>
                <a:spcPts val="0"/>
              </a:spcAft>
              <a:buSzPts val="2400"/>
              <a:buChar char="●"/>
            </a:pPr>
            <a:r>
              <a:rPr lang="en"/>
              <a:t>Build machine learning models with GCP tools</a:t>
            </a:r>
            <a:endParaRPr/>
          </a:p>
          <a:p>
            <a:pPr indent="-381000" lvl="0" marL="457200" rtl="0" algn="l">
              <a:spcBef>
                <a:spcPts val="1200"/>
              </a:spcBef>
              <a:spcAft>
                <a:spcPts val="1200"/>
              </a:spcAft>
              <a:buSzPts val="2400"/>
              <a:buChar char="●"/>
            </a:pPr>
            <a:r>
              <a:rPr lang="en"/>
              <a:t>Analyze case studies to optimize data storage and processing solutions</a:t>
            </a:r>
            <a:endParaRPr/>
          </a:p>
        </p:txBody>
      </p:sp>
      <p:sp>
        <p:nvSpPr>
          <p:cNvPr id="414" name="Google Shape;414;p8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Open Sans"/>
                <a:ea typeface="Open Sans"/>
                <a:cs typeface="Open Sans"/>
                <a:sym typeface="Open Sans"/>
              </a:rPr>
              <a:t>Course Objectives</a:t>
            </a:r>
            <a:endParaRPr sz="3600">
              <a:solidFill>
                <a:srgbClr val="000000"/>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3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Persistent</a:t>
            </a:r>
            <a:r>
              <a:rPr lang="en"/>
              <a:t> Disks</a:t>
            </a:r>
            <a:endParaRPr/>
          </a:p>
        </p:txBody>
      </p:sp>
      <p:sp>
        <p:nvSpPr>
          <p:cNvPr id="783" name="Google Shape;783;p13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marR="0" rtl="0" algn="l">
              <a:lnSpc>
                <a:spcPct val="115000"/>
              </a:lnSpc>
              <a:spcBef>
                <a:spcPts val="1200"/>
              </a:spcBef>
              <a:spcAft>
                <a:spcPts val="0"/>
              </a:spcAft>
              <a:buNone/>
            </a:pPr>
            <a:r>
              <a:rPr lang="en"/>
              <a:t>Things to know:</a:t>
            </a:r>
            <a:endParaRPr/>
          </a:p>
          <a:p>
            <a:pPr indent="-381000" lvl="0" marL="457200" marR="0" rtl="0" algn="l">
              <a:lnSpc>
                <a:spcPct val="115000"/>
              </a:lnSpc>
              <a:spcBef>
                <a:spcPts val="1200"/>
              </a:spcBef>
              <a:spcAft>
                <a:spcPts val="0"/>
              </a:spcAft>
              <a:buClr>
                <a:schemeClr val="dk1"/>
              </a:buClr>
              <a:buSzPts val="2400"/>
              <a:buFont typeface="Open Sans"/>
              <a:buChar char="●"/>
            </a:pPr>
            <a:r>
              <a:rPr lang="en"/>
              <a:t>Virtual hard drives that can be attached to virtual machines</a:t>
            </a:r>
            <a:endParaRPr/>
          </a:p>
          <a:p>
            <a:pPr indent="-381000" lvl="0" marL="457200" marR="0" rtl="0" algn="l">
              <a:lnSpc>
                <a:spcPct val="115000"/>
              </a:lnSpc>
              <a:spcBef>
                <a:spcPts val="1000"/>
              </a:spcBef>
              <a:spcAft>
                <a:spcPts val="0"/>
              </a:spcAft>
              <a:buSzPts val="2400"/>
              <a:buChar char="●"/>
            </a:pPr>
            <a:r>
              <a:rPr lang="en"/>
              <a:t>Three types of disks (Standard, SSD, Local SSD)</a:t>
            </a:r>
            <a:endParaRPr/>
          </a:p>
          <a:p>
            <a:pPr indent="-381000" lvl="0" marL="457200" marR="0" rtl="0" algn="l">
              <a:lnSpc>
                <a:spcPct val="115000"/>
              </a:lnSpc>
              <a:spcBef>
                <a:spcPts val="1200"/>
              </a:spcBef>
              <a:spcAft>
                <a:spcPts val="0"/>
              </a:spcAft>
              <a:buSzPts val="2400"/>
              <a:buChar char="●"/>
            </a:pPr>
            <a:r>
              <a:rPr lang="en"/>
              <a:t>Size from 10GB to 64TB</a:t>
            </a:r>
            <a:endParaRPr/>
          </a:p>
          <a:p>
            <a:pPr indent="-381000" lvl="0" marL="457200" marR="0" rtl="0" algn="l">
              <a:lnSpc>
                <a:spcPct val="115000"/>
              </a:lnSpc>
              <a:spcBef>
                <a:spcPts val="1200"/>
              </a:spcBef>
              <a:spcAft>
                <a:spcPts val="0"/>
              </a:spcAft>
              <a:buSzPts val="2400"/>
              <a:buChar char="●"/>
            </a:pPr>
            <a:r>
              <a:rPr lang="en"/>
              <a:t>Large drives have greater IOPs and throughput</a:t>
            </a:r>
            <a:endParaRPr/>
          </a:p>
          <a:p>
            <a:pPr indent="-381000" lvl="0" marL="457200" marR="0" rtl="0" algn="l">
              <a:lnSpc>
                <a:spcPct val="115000"/>
              </a:lnSpc>
              <a:spcBef>
                <a:spcPts val="1200"/>
              </a:spcBef>
              <a:spcAft>
                <a:spcPts val="0"/>
              </a:spcAft>
              <a:buSzPts val="2400"/>
              <a:buChar char="●"/>
            </a:pPr>
            <a:r>
              <a:rPr lang="en"/>
              <a:t>Must be in the same zone as the virtual </a:t>
            </a:r>
            <a:r>
              <a:rPr lang="en"/>
              <a:t>machine</a:t>
            </a:r>
            <a:r>
              <a:rPr lang="en"/>
              <a:t> they are attached to</a:t>
            </a:r>
            <a:endParaRPr/>
          </a:p>
          <a:p>
            <a:pPr indent="-381000" lvl="1" marL="914400" marR="0" rtl="0" algn="l">
              <a:lnSpc>
                <a:spcPct val="115000"/>
              </a:lnSpc>
              <a:spcBef>
                <a:spcPts val="0"/>
              </a:spcBef>
              <a:spcAft>
                <a:spcPts val="0"/>
              </a:spcAft>
              <a:buSzPts val="2400"/>
              <a:buChar char="○"/>
            </a:pPr>
            <a:r>
              <a:rPr lang="en"/>
              <a:t>Local SSDs are directly attached to the same hardware as the VM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36"/>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Persistent Disk Pricing</a:t>
            </a:r>
            <a:endParaRPr/>
          </a:p>
        </p:txBody>
      </p:sp>
      <p:sp>
        <p:nvSpPr>
          <p:cNvPr id="789" name="Google Shape;789;p136"/>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Go to the following URL and compare </a:t>
            </a:r>
            <a:r>
              <a:rPr lang="en">
                <a:solidFill>
                  <a:schemeClr val="dk1"/>
                </a:solidFill>
              </a:rPr>
              <a:t>the price of persistent disks and storage</a:t>
            </a:r>
            <a:endParaRPr>
              <a:solidFill>
                <a:schemeClr val="dk1"/>
              </a:solidFill>
            </a:endParaRPr>
          </a:p>
          <a:p>
            <a:pPr indent="-381000" lvl="1" marL="914400" rtl="0" algn="l">
              <a:spcBef>
                <a:spcPts val="0"/>
              </a:spcBef>
              <a:spcAft>
                <a:spcPts val="0"/>
              </a:spcAft>
              <a:buClr>
                <a:schemeClr val="dk1"/>
              </a:buClr>
              <a:buSzPts val="2400"/>
              <a:buChar char="○"/>
            </a:pPr>
            <a:r>
              <a:rPr lang="en" u="sng">
                <a:solidFill>
                  <a:schemeClr val="hlink"/>
                </a:solidFill>
                <a:hlinkClick r:id="rId3"/>
              </a:rPr>
              <a:t>https://cloud.google.com/compute/docs/disks/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3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Snapshots</a:t>
            </a:r>
            <a:endParaRPr/>
          </a:p>
        </p:txBody>
      </p:sp>
      <p:sp>
        <p:nvSpPr>
          <p:cNvPr id="795" name="Google Shape;795;p137"/>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Things to know:</a:t>
            </a:r>
            <a:endParaRPr>
              <a:solidFill>
                <a:schemeClr val="dk1"/>
              </a:solidFill>
            </a:endParaRPr>
          </a:p>
          <a:p>
            <a:pPr indent="-381000" lvl="0" marL="457200" rtl="0" algn="l">
              <a:lnSpc>
                <a:spcPct val="115000"/>
              </a:lnSpc>
              <a:spcBef>
                <a:spcPts val="1200"/>
              </a:spcBef>
              <a:spcAft>
                <a:spcPts val="0"/>
              </a:spcAft>
              <a:buClr>
                <a:schemeClr val="dk1"/>
              </a:buClr>
              <a:buSzPts val="2400"/>
              <a:buChar char="●"/>
            </a:pPr>
            <a:r>
              <a:rPr lang="en">
                <a:solidFill>
                  <a:schemeClr val="dk1"/>
                </a:solidFill>
              </a:rPr>
              <a:t>Snapshots are copies of disks</a:t>
            </a:r>
            <a:endParaRPr>
              <a:solidFill>
                <a:schemeClr val="dk1"/>
              </a:solidFill>
            </a:endParaRPr>
          </a:p>
          <a:p>
            <a:pPr indent="-381000" lvl="0" marL="457200" rtl="0" algn="l">
              <a:lnSpc>
                <a:spcPct val="115000"/>
              </a:lnSpc>
              <a:spcBef>
                <a:spcPts val="1000"/>
              </a:spcBef>
              <a:spcAft>
                <a:spcPts val="0"/>
              </a:spcAft>
              <a:buClr>
                <a:schemeClr val="dk1"/>
              </a:buClr>
              <a:buSzPts val="2400"/>
              <a:buChar char="●"/>
            </a:pPr>
            <a:r>
              <a:rPr lang="en">
                <a:solidFill>
                  <a:schemeClr val="dk1"/>
                </a:solidFill>
              </a:rPr>
              <a:t>Stored in Cloud Storage</a:t>
            </a:r>
            <a:endParaRPr>
              <a:solidFill>
                <a:schemeClr val="dk1"/>
              </a:solidFill>
            </a:endParaRPr>
          </a:p>
          <a:p>
            <a:pPr indent="-381000" lvl="0" marL="457200" rtl="0" algn="l">
              <a:lnSpc>
                <a:spcPct val="115000"/>
              </a:lnSpc>
              <a:spcBef>
                <a:spcPts val="1200"/>
              </a:spcBef>
              <a:spcAft>
                <a:spcPts val="0"/>
              </a:spcAft>
              <a:buClr>
                <a:schemeClr val="dk1"/>
              </a:buClr>
              <a:buSzPts val="2400"/>
              <a:buChar char="●"/>
            </a:pPr>
            <a:r>
              <a:rPr lang="en">
                <a:solidFill>
                  <a:schemeClr val="dk1"/>
                </a:solidFill>
              </a:rPr>
              <a:t>Multiple snapshots of the same disk only save incremental changes</a:t>
            </a:r>
            <a:endParaRPr>
              <a:solidFill>
                <a:schemeClr val="dk1"/>
              </a:solidFill>
            </a:endParaRPr>
          </a:p>
          <a:p>
            <a:pPr indent="-381000" lvl="1" marL="914400" rtl="0" algn="l">
              <a:lnSpc>
                <a:spcPct val="115000"/>
              </a:lnSpc>
              <a:spcBef>
                <a:spcPts val="0"/>
              </a:spcBef>
              <a:spcAft>
                <a:spcPts val="0"/>
              </a:spcAft>
              <a:buClr>
                <a:schemeClr val="dk1"/>
              </a:buClr>
              <a:buSzPts val="2400"/>
              <a:buChar char="○"/>
            </a:pPr>
            <a:r>
              <a:rPr lang="en">
                <a:solidFill>
                  <a:schemeClr val="dk1"/>
                </a:solidFill>
              </a:rPr>
              <a:t>When deleting earlier snapshots, all information required to rebuild the disk is retained</a:t>
            </a:r>
            <a:endParaRPr>
              <a:solidFill>
                <a:schemeClr val="dk1"/>
              </a:solidFill>
            </a:endParaRPr>
          </a:p>
          <a:p>
            <a:pPr indent="-381000" lvl="0" marL="457200" rtl="0" algn="l">
              <a:lnSpc>
                <a:spcPct val="115000"/>
              </a:lnSpc>
              <a:spcBef>
                <a:spcPts val="1000"/>
              </a:spcBef>
              <a:spcAft>
                <a:spcPts val="0"/>
              </a:spcAft>
              <a:buClr>
                <a:schemeClr val="dk1"/>
              </a:buClr>
              <a:buSzPts val="2400"/>
              <a:buChar char="●"/>
            </a:pPr>
            <a:r>
              <a:rPr lang="en">
                <a:solidFill>
                  <a:schemeClr val="dk1"/>
                </a:solidFill>
              </a:rPr>
              <a:t>Snapshots can be used when creating disks</a:t>
            </a:r>
            <a:endParaRPr>
              <a:solidFill>
                <a:schemeClr val="dk1"/>
              </a:solidFill>
            </a:endParaRPr>
          </a:p>
          <a:p>
            <a:pPr indent="-381000" lvl="1" marL="914400" rtl="0" algn="l">
              <a:lnSpc>
                <a:spcPct val="115000"/>
              </a:lnSpc>
              <a:spcBef>
                <a:spcPts val="0"/>
              </a:spcBef>
              <a:spcAft>
                <a:spcPts val="0"/>
              </a:spcAft>
              <a:buClr>
                <a:schemeClr val="dk1"/>
              </a:buClr>
              <a:buSzPts val="2400"/>
              <a:buChar char="○"/>
            </a:pPr>
            <a:r>
              <a:rPr lang="en">
                <a:solidFill>
                  <a:schemeClr val="dk1"/>
                </a:solidFill>
              </a:rPr>
              <a:t>Useful for moving disks to other zones or making disks larger</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3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Prefer Cloud Storage over Persistent Disks</a:t>
            </a:r>
            <a:endParaRPr/>
          </a:p>
        </p:txBody>
      </p:sp>
      <p:sp>
        <p:nvSpPr>
          <p:cNvPr id="801" name="Google Shape;801;p138"/>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Cloud Storage is less expensive per GB</a:t>
            </a:r>
            <a:endParaRPr/>
          </a:p>
          <a:p>
            <a:pPr indent="-381000" lvl="0" marL="457200" rtl="0" algn="l">
              <a:spcBef>
                <a:spcPts val="1000"/>
              </a:spcBef>
              <a:spcAft>
                <a:spcPts val="0"/>
              </a:spcAft>
              <a:buSzPts val="2400"/>
              <a:buChar char="●"/>
            </a:pPr>
            <a:r>
              <a:rPr lang="en"/>
              <a:t>With Cloud Storage, you pay for what you use; with Disks you pay for what you allocate</a:t>
            </a:r>
            <a:endParaRPr/>
          </a:p>
          <a:p>
            <a:pPr indent="-381000" lvl="0" marL="457200" rtl="0" algn="l">
              <a:spcBef>
                <a:spcPts val="1200"/>
              </a:spcBef>
              <a:spcAft>
                <a:spcPts val="0"/>
              </a:spcAft>
              <a:buSzPts val="2400"/>
              <a:buChar char="●"/>
            </a:pPr>
            <a:r>
              <a:rPr lang="en"/>
              <a:t>Using Cloud Storage separates compute from storage</a:t>
            </a:r>
            <a:endParaRPr/>
          </a:p>
          <a:p>
            <a:pPr indent="-381000" lvl="1" marL="914400" rtl="0" algn="l">
              <a:spcBef>
                <a:spcPts val="0"/>
              </a:spcBef>
              <a:spcAft>
                <a:spcPts val="0"/>
              </a:spcAft>
              <a:buSzPts val="2400"/>
              <a:buChar char="○"/>
            </a:pPr>
            <a:r>
              <a:rPr lang="en"/>
              <a:t>Allows virtual </a:t>
            </a:r>
            <a:r>
              <a:rPr lang="en"/>
              <a:t>machines</a:t>
            </a:r>
            <a:r>
              <a:rPr lang="en"/>
              <a:t> to be more disposable</a:t>
            </a:r>
            <a:endParaRPr/>
          </a:p>
          <a:p>
            <a:pPr indent="-381000" lvl="1" marL="914400" rtl="0" algn="l">
              <a:spcBef>
                <a:spcPts val="0"/>
              </a:spcBef>
              <a:spcAft>
                <a:spcPts val="0"/>
              </a:spcAft>
              <a:buSzPts val="2400"/>
              <a:buChar char="○"/>
            </a:pPr>
            <a:r>
              <a:rPr lang="en"/>
              <a:t>Makes autoscaling and maintenance easier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39"/>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Disks and Snapshots</a:t>
            </a:r>
            <a:endParaRPr/>
          </a:p>
        </p:txBody>
      </p:sp>
      <p:sp>
        <p:nvSpPr>
          <p:cNvPr id="807" name="Google Shape;807;p139"/>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this exercise, you will create a disk, attach it to a virtual machine, and backup the disk using a snapshot</a:t>
            </a:r>
            <a:endParaRPr/>
          </a:p>
          <a:p>
            <a:pPr indent="-381000" lvl="1" marL="914400" rtl="0" algn="l">
              <a:spcBef>
                <a:spcPts val="0"/>
              </a:spcBef>
              <a:spcAft>
                <a:spcPts val="0"/>
              </a:spcAft>
              <a:buSzPts val="2400"/>
              <a:buChar char="○"/>
            </a:pPr>
            <a:r>
              <a:rPr lang="en" u="sng">
                <a:solidFill>
                  <a:schemeClr val="hlink"/>
                </a:solidFill>
                <a:hlinkClick r:id="rId3"/>
              </a:rPr>
              <a:t>Disks and Snapshots</a:t>
            </a:r>
            <a:endParaRPr/>
          </a:p>
          <a:p>
            <a:pPr indent="0" lvl="0" marL="0" rtl="0" algn="l">
              <a:spcBef>
                <a:spcPts val="120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4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813" name="Google Shape;813;p140"/>
          <p:cNvSpPr txBox="1"/>
          <p:nvPr>
            <p:ph idx="1" type="body"/>
          </p:nvPr>
        </p:nvSpPr>
        <p:spPr>
          <a:xfrm>
            <a:off x="4034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Google Cloud Storage</a:t>
            </a:r>
            <a:endParaRPr sz="2800"/>
          </a:p>
          <a:p>
            <a:pPr indent="0" lvl="1" marL="0" rtl="0" algn="l">
              <a:lnSpc>
                <a:spcPct val="150000"/>
              </a:lnSpc>
              <a:spcBef>
                <a:spcPts val="1200"/>
              </a:spcBef>
              <a:spcAft>
                <a:spcPts val="0"/>
              </a:spcAft>
              <a:buClr>
                <a:schemeClr val="dk1"/>
              </a:buClr>
              <a:buFont typeface="Arial"/>
              <a:buNone/>
            </a:pPr>
            <a:r>
              <a:rPr lang="en" sz="2800"/>
              <a:t>Persistent Disks</a:t>
            </a:r>
            <a:endParaRPr sz="2800"/>
          </a:p>
          <a:p>
            <a:pPr indent="0" lvl="1" marL="0" rtl="0" algn="l">
              <a:lnSpc>
                <a:spcPct val="150000"/>
              </a:lnSpc>
              <a:spcBef>
                <a:spcPts val="1200"/>
              </a:spcBef>
              <a:spcAft>
                <a:spcPts val="0"/>
              </a:spcAft>
              <a:buClr>
                <a:schemeClr val="dk1"/>
              </a:buClr>
              <a:buFont typeface="Arial"/>
              <a:buNone/>
            </a:pPr>
            <a:r>
              <a:rPr b="1" lang="en" sz="2800"/>
              <a:t>Exam Prep</a:t>
            </a:r>
            <a:endParaRPr b="1" sz="2800"/>
          </a:p>
          <a:p>
            <a:pPr indent="0" lvl="0" marL="0" rtl="0" algn="l">
              <a:spcBef>
                <a:spcPts val="1200"/>
              </a:spcBef>
              <a:spcAft>
                <a:spcPts val="0"/>
              </a:spcAft>
              <a:buNone/>
            </a:pPr>
            <a:r>
              <a:t/>
            </a:r>
            <a:endParaRPr sz="2800"/>
          </a:p>
        </p:txBody>
      </p:sp>
      <p:pic>
        <p:nvPicPr>
          <p:cNvPr id="814" name="Google Shape;814;p140"/>
          <p:cNvPicPr preferRelativeResize="0"/>
          <p:nvPr/>
        </p:nvPicPr>
        <p:blipFill>
          <a:blip r:embed="rId3">
            <a:alphaModFix/>
          </a:blip>
          <a:stretch>
            <a:fillRect/>
          </a:stretch>
        </p:blipFill>
        <p:spPr>
          <a:xfrm>
            <a:off x="3453775" y="3691695"/>
            <a:ext cx="581025" cy="533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41"/>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Practice Quiz</a:t>
            </a:r>
            <a:endParaRPr/>
          </a:p>
        </p:txBody>
      </p:sp>
      <p:sp>
        <p:nvSpPr>
          <p:cNvPr id="820" name="Google Shape;820;p141"/>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Take this </a:t>
            </a:r>
            <a:r>
              <a:rPr lang="en" u="sng">
                <a:solidFill>
                  <a:schemeClr val="hlink"/>
                </a:solidFill>
                <a:hlinkClick r:id="rId3"/>
              </a:rPr>
              <a:t>practice quiz</a:t>
            </a:r>
            <a:endParaRPr>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4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826" name="Google Shape;826;p14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Google Cloud Storage</a:t>
            </a:r>
            <a:endParaRPr/>
          </a:p>
          <a:p>
            <a:pPr indent="-381000" lvl="0" marL="457200" rtl="0" algn="l">
              <a:spcBef>
                <a:spcPts val="1000"/>
              </a:spcBef>
              <a:spcAft>
                <a:spcPts val="0"/>
              </a:spcAft>
              <a:buSzPts val="2400"/>
              <a:buChar char="●"/>
            </a:pPr>
            <a:r>
              <a:rPr lang="en" u="sng">
                <a:solidFill>
                  <a:schemeClr val="hlink"/>
                </a:solidFill>
                <a:hlinkClick r:id="rId4"/>
              </a:rPr>
              <a:t>Persistent Disks</a:t>
            </a:r>
            <a:endParaRPr/>
          </a:p>
          <a:p>
            <a:pPr indent="-381000" lvl="0" marL="457200" rtl="0" algn="l">
              <a:spcBef>
                <a:spcPts val="1200"/>
              </a:spcBef>
              <a:spcAft>
                <a:spcPts val="0"/>
              </a:spcAft>
              <a:buSzPts val="2400"/>
              <a:buChar char="●"/>
            </a:pPr>
            <a:r>
              <a:rPr lang="en" u="sng">
                <a:solidFill>
                  <a:schemeClr val="hlink"/>
                </a:solidFill>
                <a:hlinkClick r:id="rId5"/>
              </a:rPr>
              <a:t>Cloud CDN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43"/>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832" name="Google Shape;832;p143"/>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4:</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Storing Relational Data</a:t>
            </a:r>
            <a:endParaRPr b="1" sz="4000">
              <a:solidFill>
                <a:srgbClr val="000000"/>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4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838" name="Google Shape;838;p14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Clr>
                <a:schemeClr val="dk1"/>
              </a:buClr>
              <a:buSzPts val="1100"/>
              <a:buFont typeface="Arial"/>
              <a:buNone/>
            </a:pPr>
            <a:r>
              <a:rPr lang="en"/>
              <a:t>In this chapter, we will learn how to:</a:t>
            </a:r>
            <a:endParaRPr/>
          </a:p>
          <a:p>
            <a:pPr indent="-381000" lvl="0" marL="457200" rtl="0" algn="l">
              <a:spcBef>
                <a:spcPts val="1200"/>
              </a:spcBef>
              <a:spcAft>
                <a:spcPts val="0"/>
              </a:spcAft>
              <a:buSzPts val="2400"/>
              <a:buChar char="●"/>
            </a:pPr>
            <a:r>
              <a:rPr lang="en"/>
              <a:t>Store relational data using Google Cloud SQL</a:t>
            </a:r>
            <a:endParaRPr/>
          </a:p>
          <a:p>
            <a:pPr indent="-381000" lvl="0" marL="457200" rtl="0" algn="l">
              <a:spcBef>
                <a:spcPts val="1200"/>
              </a:spcBef>
              <a:spcAft>
                <a:spcPts val="1200"/>
              </a:spcAft>
              <a:buSzPts val="2400"/>
              <a:buChar char="●"/>
            </a:pPr>
            <a:r>
              <a:rPr lang="en"/>
              <a:t>Create massively scalable relational databases using Spanner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82"/>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Open Sans"/>
                <a:ea typeface="Open Sans"/>
                <a:cs typeface="Open Sans"/>
                <a:sym typeface="Open Sans"/>
              </a:rPr>
              <a:t>Prerequisites for the Exam</a:t>
            </a:r>
            <a:endParaRPr sz="3600">
              <a:solidFill>
                <a:srgbClr val="000000"/>
              </a:solidFill>
              <a:latin typeface="Open Sans"/>
              <a:ea typeface="Open Sans"/>
              <a:cs typeface="Open Sans"/>
              <a:sym typeface="Open Sans"/>
            </a:endParaRPr>
          </a:p>
        </p:txBody>
      </p:sp>
      <p:sp>
        <p:nvSpPr>
          <p:cNvPr id="420" name="Google Shape;420;p82"/>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000"/>
              </a:spcBef>
              <a:spcAft>
                <a:spcPts val="0"/>
              </a:spcAft>
              <a:buClr>
                <a:srgbClr val="000000"/>
              </a:buClr>
              <a:buSzPts val="2400"/>
              <a:buFont typeface="Open Sans"/>
              <a:buChar char="●"/>
            </a:pPr>
            <a:r>
              <a:rPr lang="en" sz="2400">
                <a:latin typeface="Open Sans"/>
                <a:ea typeface="Open Sans"/>
                <a:cs typeface="Open Sans"/>
                <a:sym typeface="Open Sans"/>
              </a:rPr>
              <a:t>The exam tests one’s understanding of</a:t>
            </a:r>
            <a:r>
              <a:rPr lang="en"/>
              <a:t> how to design, build, and maintain secure, reliable data processing systems on Google Cloud Platform</a:t>
            </a:r>
            <a:endParaRPr/>
          </a:p>
          <a:p>
            <a:pPr indent="-381000" lvl="0" marL="457200" marR="0" rtl="0" algn="l">
              <a:lnSpc>
                <a:spcPct val="115000"/>
              </a:lnSpc>
              <a:spcBef>
                <a:spcPts val="1000"/>
              </a:spcBef>
              <a:spcAft>
                <a:spcPts val="0"/>
              </a:spcAft>
              <a:buClr>
                <a:srgbClr val="000000"/>
              </a:buClr>
              <a:buSzPts val="2400"/>
              <a:buFont typeface="Open Sans"/>
              <a:buChar char="●"/>
            </a:pPr>
            <a:r>
              <a:rPr lang="en" sz="2400">
                <a:latin typeface="Open Sans"/>
                <a:ea typeface="Open Sans"/>
                <a:cs typeface="Open Sans"/>
                <a:sym typeface="Open Sans"/>
              </a:rPr>
              <a:t>Experience with Google Cloud Platform at the level of course</a:t>
            </a:r>
            <a:r>
              <a:rPr lang="en"/>
              <a:t> </a:t>
            </a:r>
            <a:br>
              <a:rPr lang="en"/>
            </a:br>
            <a:r>
              <a:rPr lang="en" u="sng">
                <a:solidFill>
                  <a:schemeClr val="hlink"/>
                </a:solidFill>
                <a:hlinkClick r:id="rId3"/>
              </a:rPr>
              <a:t>Data Engineering on Google Cloud Platform</a:t>
            </a:r>
            <a:endParaRPr/>
          </a:p>
          <a:p>
            <a:pPr indent="-381000" lvl="0" marL="457200" marR="0" rtl="0" algn="l">
              <a:lnSpc>
                <a:spcPct val="115000"/>
              </a:lnSpc>
              <a:spcBef>
                <a:spcPts val="1000"/>
              </a:spcBef>
              <a:spcAft>
                <a:spcPts val="0"/>
              </a:spcAft>
              <a:buClr>
                <a:srgbClr val="000000"/>
              </a:buClr>
              <a:buSzPts val="2400"/>
              <a:buChar char="●"/>
            </a:pPr>
            <a:r>
              <a:rPr lang="en"/>
              <a:t>Real-world experience using Google Cloud Platform</a:t>
            </a:r>
            <a:endParaRPr/>
          </a:p>
          <a:p>
            <a:pPr indent="0" lvl="0" marL="0" marR="0" rtl="0" algn="l">
              <a:lnSpc>
                <a:spcPct val="115000"/>
              </a:lnSpc>
              <a:spcBef>
                <a:spcPts val="1000"/>
              </a:spcBef>
              <a:spcAft>
                <a:spcPts val="0"/>
              </a:spcAft>
              <a:buNone/>
            </a:pPr>
            <a:r>
              <a:t/>
            </a:r>
            <a:endParaRPr/>
          </a:p>
          <a:p>
            <a:pPr indent="0" lvl="0" marL="0" marR="0" rtl="0" algn="l">
              <a:lnSpc>
                <a:spcPct val="115000"/>
              </a:lnSpc>
              <a:spcBef>
                <a:spcPts val="100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4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844" name="Google Shape;844;p145"/>
          <p:cNvSpPr txBox="1"/>
          <p:nvPr>
            <p:ph idx="1" type="body"/>
          </p:nvPr>
        </p:nvSpPr>
        <p:spPr>
          <a:xfrm>
            <a:off x="34252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b="1" lang="en" sz="2800"/>
              <a:t>Understanding Relational Storage</a:t>
            </a:r>
            <a:endParaRPr b="1" sz="2800"/>
          </a:p>
          <a:p>
            <a:pPr indent="0" lvl="1" marL="0" rtl="0" algn="l">
              <a:lnSpc>
                <a:spcPct val="150000"/>
              </a:lnSpc>
              <a:spcBef>
                <a:spcPts val="1200"/>
              </a:spcBef>
              <a:spcAft>
                <a:spcPts val="0"/>
              </a:spcAft>
              <a:buClr>
                <a:schemeClr val="dk1"/>
              </a:buClr>
              <a:buFont typeface="Arial"/>
              <a:buNone/>
            </a:pPr>
            <a:r>
              <a:rPr lang="en" sz="2800"/>
              <a:t>Cloud SQL</a:t>
            </a:r>
            <a:endParaRPr sz="2800"/>
          </a:p>
          <a:p>
            <a:pPr indent="0" lvl="1" marL="0" rtl="0" algn="l">
              <a:lnSpc>
                <a:spcPct val="150000"/>
              </a:lnSpc>
              <a:spcBef>
                <a:spcPts val="1200"/>
              </a:spcBef>
              <a:spcAft>
                <a:spcPts val="0"/>
              </a:spcAft>
              <a:buClr>
                <a:schemeClr val="dk1"/>
              </a:buClr>
              <a:buFont typeface="Arial"/>
              <a:buNone/>
            </a:pPr>
            <a:r>
              <a:rPr lang="en" sz="2800"/>
              <a:t>Spanner</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845" name="Google Shape;845;p145"/>
          <p:cNvPicPr preferRelativeResize="0"/>
          <p:nvPr/>
        </p:nvPicPr>
        <p:blipFill>
          <a:blip r:embed="rId3">
            <a:alphaModFix/>
          </a:blip>
          <a:stretch>
            <a:fillRect/>
          </a:stretch>
        </p:blipFill>
        <p:spPr>
          <a:xfrm>
            <a:off x="2844175" y="2091495"/>
            <a:ext cx="581025" cy="533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4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 of Relational Databases</a:t>
            </a:r>
            <a:endParaRPr/>
          </a:p>
        </p:txBody>
      </p:sp>
      <p:sp>
        <p:nvSpPr>
          <p:cNvPr id="851" name="Google Shape;851;p146"/>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Strongly type schema that enforces data integrity</a:t>
            </a:r>
            <a:endParaRPr/>
          </a:p>
          <a:p>
            <a:pPr indent="-381000" lvl="0" marL="457200" rtl="0" algn="l">
              <a:spcBef>
                <a:spcPts val="1000"/>
              </a:spcBef>
              <a:spcAft>
                <a:spcPts val="0"/>
              </a:spcAft>
              <a:buSzPts val="2400"/>
              <a:buChar char="●"/>
            </a:pPr>
            <a:r>
              <a:rPr lang="en"/>
              <a:t>Relationships ensure no orphan records between parent-child tables</a:t>
            </a:r>
            <a:endParaRPr/>
          </a:p>
          <a:p>
            <a:pPr indent="-381000" lvl="0" marL="457200" rtl="0" algn="l">
              <a:spcBef>
                <a:spcPts val="1200"/>
              </a:spcBef>
              <a:spcAft>
                <a:spcPts val="0"/>
              </a:spcAft>
              <a:buSzPts val="2400"/>
              <a:buChar char="●"/>
            </a:pPr>
            <a:r>
              <a:rPr lang="en"/>
              <a:t>Flexible indexing for fast, efficient retrieval</a:t>
            </a:r>
            <a:endParaRPr/>
          </a:p>
          <a:p>
            <a:pPr indent="-381000" lvl="0" marL="457200" rtl="0" algn="l">
              <a:spcBef>
                <a:spcPts val="1200"/>
              </a:spcBef>
              <a:spcAft>
                <a:spcPts val="0"/>
              </a:spcAft>
              <a:buSzPts val="2400"/>
              <a:buChar char="●"/>
            </a:pPr>
            <a:r>
              <a:rPr lang="en"/>
              <a:t>Strongly consistency, ACID transactions</a:t>
            </a:r>
            <a:endParaRPr/>
          </a:p>
          <a:p>
            <a:pPr indent="-381000" lvl="0" marL="457200" rtl="0" algn="l">
              <a:spcBef>
                <a:spcPts val="1200"/>
              </a:spcBef>
              <a:spcAft>
                <a:spcPts val="0"/>
              </a:spcAft>
              <a:buSzPts val="2400"/>
              <a:buChar char="●"/>
            </a:pPr>
            <a:r>
              <a:rPr lang="en"/>
              <a:t>Familiar to many database admins and programmers</a:t>
            </a:r>
            <a:endParaRPr/>
          </a:p>
          <a:p>
            <a:pPr indent="-381000" lvl="0" marL="457200" rtl="0" algn="l">
              <a:spcBef>
                <a:spcPts val="1200"/>
              </a:spcBef>
              <a:spcAft>
                <a:spcPts val="1200"/>
              </a:spcAft>
              <a:buSzPts val="2400"/>
              <a:buChar char="●"/>
            </a:pPr>
            <a:r>
              <a:rPr lang="en"/>
              <a:t>Standard SQL language works across many database implementations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47"/>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Modeling Relational Data</a:t>
            </a:r>
            <a:endParaRPr/>
          </a:p>
        </p:txBody>
      </p:sp>
      <p:sp>
        <p:nvSpPr>
          <p:cNvPr id="857" name="Google Shape;857;p147"/>
          <p:cNvSpPr txBox="1"/>
          <p:nvPr>
            <p:ph idx="1" type="body"/>
          </p:nvPr>
        </p:nvSpPr>
        <p:spPr>
          <a:xfrm>
            <a:off x="406025" y="1040900"/>
            <a:ext cx="11357100" cy="20763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Clr>
                <a:schemeClr val="dk1"/>
              </a:buClr>
              <a:buSzPts val="2400"/>
              <a:buFont typeface="Open Sans"/>
              <a:buChar char="●"/>
            </a:pPr>
            <a:r>
              <a:rPr lang="en"/>
              <a:t>Tables contain fields, indexes, and </a:t>
            </a:r>
            <a:r>
              <a:rPr lang="en"/>
              <a:t>constraints</a:t>
            </a:r>
            <a:endParaRPr/>
          </a:p>
          <a:p>
            <a:pPr indent="-381000" lvl="0" marL="457200" marR="0" rtl="0" algn="l">
              <a:lnSpc>
                <a:spcPct val="115000"/>
              </a:lnSpc>
              <a:spcBef>
                <a:spcPts val="1000"/>
              </a:spcBef>
              <a:spcAft>
                <a:spcPts val="0"/>
              </a:spcAft>
              <a:buSzPts val="2400"/>
              <a:buChar char="●"/>
            </a:pPr>
            <a:r>
              <a:rPr lang="en"/>
              <a:t>Primary key ensures each row in a table should be unique</a:t>
            </a:r>
            <a:endParaRPr/>
          </a:p>
          <a:p>
            <a:pPr indent="-381000" lvl="0" marL="457200" marR="0" rtl="0" algn="l">
              <a:lnSpc>
                <a:spcPct val="115000"/>
              </a:lnSpc>
              <a:spcBef>
                <a:spcPts val="1200"/>
              </a:spcBef>
              <a:spcAft>
                <a:spcPts val="0"/>
              </a:spcAft>
              <a:buSzPts val="2400"/>
              <a:buChar char="●"/>
            </a:pPr>
            <a:r>
              <a:rPr lang="en"/>
              <a:t>Relationships are constraints that ensure a parent row cannot be deleted if there are child rows in another table</a:t>
            </a:r>
            <a:endParaRPr/>
          </a:p>
          <a:p>
            <a:pPr indent="0" lvl="0" marL="457200" rtl="0" algn="l">
              <a:spcBef>
                <a:spcPts val="1200"/>
              </a:spcBef>
              <a:spcAft>
                <a:spcPts val="1200"/>
              </a:spcAft>
              <a:buNone/>
            </a:pPr>
            <a:r>
              <a:t/>
            </a:r>
            <a:endParaRPr/>
          </a:p>
        </p:txBody>
      </p:sp>
      <p:graphicFrame>
        <p:nvGraphicFramePr>
          <p:cNvPr id="858" name="Google Shape;858;p147"/>
          <p:cNvGraphicFramePr/>
          <p:nvPr/>
        </p:nvGraphicFramePr>
        <p:xfrm>
          <a:off x="775514" y="3681925"/>
          <a:ext cx="3000000" cy="3000000"/>
        </p:xfrm>
        <a:graphic>
          <a:graphicData uri="http://schemas.openxmlformats.org/drawingml/2006/table">
            <a:tbl>
              <a:tblPr>
                <a:noFill/>
                <a:tableStyleId>{E6B166A2-2C43-4EFE-A640-3ECDD74675D2}</a:tableStyleId>
              </a:tblPr>
              <a:tblGrid>
                <a:gridCol w="2329050"/>
              </a:tblGrid>
              <a:tr h="462600">
                <a:tc>
                  <a:txBody>
                    <a:bodyPr>
                      <a:noAutofit/>
                    </a:bodyPr>
                    <a:lstStyle/>
                    <a:p>
                      <a:pPr indent="0" lvl="0" marL="0" rtl="0" algn="l">
                        <a:spcBef>
                          <a:spcPts val="0"/>
                        </a:spcBef>
                        <a:spcAft>
                          <a:spcPts val="0"/>
                        </a:spcAft>
                        <a:buNone/>
                      </a:pPr>
                      <a:r>
                        <a:rPr lang="en" sz="1800">
                          <a:latin typeface="Open Sans"/>
                          <a:ea typeface="Open Sans"/>
                          <a:cs typeface="Open Sans"/>
                          <a:sym typeface="Open Sans"/>
                        </a:rPr>
                        <a:t>Customers</a:t>
                      </a:r>
                      <a:endParaRPr sz="1800">
                        <a:latin typeface="Open Sans"/>
                        <a:ea typeface="Open Sans"/>
                        <a:cs typeface="Open Sans"/>
                        <a:sym typeface="Open Sans"/>
                      </a:endParaRPr>
                    </a:p>
                  </a:txBody>
                  <a:tcPr marT="91425" marB="91425" marR="91425" marL="91425"/>
                </a:tc>
              </a:tr>
              <a:tr h="1530525">
                <a:tc>
                  <a:txBody>
                    <a:bodyPr>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ID: int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FirstName: string</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LastName: string</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a:t>
                      </a:r>
                      <a:endParaRPr>
                        <a:latin typeface="Open Sans"/>
                        <a:ea typeface="Open Sans"/>
                        <a:cs typeface="Open Sans"/>
                        <a:sym typeface="Open Sans"/>
                      </a:endParaRPr>
                    </a:p>
                  </a:txBody>
                  <a:tcPr marT="91425" marB="91425" marR="91425" marL="91425"/>
                </a:tc>
              </a:tr>
            </a:tbl>
          </a:graphicData>
        </a:graphic>
      </p:graphicFrame>
      <p:graphicFrame>
        <p:nvGraphicFramePr>
          <p:cNvPr id="859" name="Google Shape;859;p147"/>
          <p:cNvGraphicFramePr/>
          <p:nvPr/>
        </p:nvGraphicFramePr>
        <p:xfrm>
          <a:off x="4561525" y="3690325"/>
          <a:ext cx="3000000" cy="3000000"/>
        </p:xfrm>
        <a:graphic>
          <a:graphicData uri="http://schemas.openxmlformats.org/drawingml/2006/table">
            <a:tbl>
              <a:tblPr>
                <a:noFill/>
                <a:tableStyleId>{E6B166A2-2C43-4EFE-A640-3ECDD74675D2}</a:tableStyleId>
              </a:tblPr>
              <a:tblGrid>
                <a:gridCol w="2735925"/>
              </a:tblGrid>
              <a:tr h="475675">
                <a:tc>
                  <a:txBody>
                    <a:bodyPr>
                      <a:noAutofit/>
                    </a:bodyPr>
                    <a:lstStyle/>
                    <a:p>
                      <a:pPr indent="0" lvl="0" marL="0" rtl="0" algn="l">
                        <a:spcBef>
                          <a:spcPts val="0"/>
                        </a:spcBef>
                        <a:spcAft>
                          <a:spcPts val="0"/>
                        </a:spcAft>
                        <a:buNone/>
                      </a:pPr>
                      <a:r>
                        <a:rPr lang="en" sz="1800">
                          <a:latin typeface="Open Sans"/>
                          <a:ea typeface="Open Sans"/>
                          <a:cs typeface="Open Sans"/>
                          <a:sym typeface="Open Sans"/>
                        </a:rPr>
                        <a:t>Orders</a:t>
                      </a:r>
                      <a:endParaRPr sz="1800">
                        <a:latin typeface="Open Sans"/>
                        <a:ea typeface="Open Sans"/>
                        <a:cs typeface="Open Sans"/>
                        <a:sym typeface="Open Sans"/>
                      </a:endParaRPr>
                    </a:p>
                  </a:txBody>
                  <a:tcPr marT="91425" marB="91425" marR="91425" marL="91425"/>
                </a:tc>
              </a:tr>
              <a:tr h="1530550">
                <a:tc>
                  <a:txBody>
                    <a:bodyPr>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ID: int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CustomerID: int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OrderDate: date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a:t>
                      </a:r>
                      <a:endParaRPr>
                        <a:latin typeface="Open Sans"/>
                        <a:ea typeface="Open Sans"/>
                        <a:cs typeface="Open Sans"/>
                        <a:sym typeface="Open Sans"/>
                      </a:endParaRPr>
                    </a:p>
                  </a:txBody>
                  <a:tcPr marT="91425" marB="91425" marR="91425" marL="91425"/>
                </a:tc>
              </a:tr>
            </a:tbl>
          </a:graphicData>
        </a:graphic>
      </p:graphicFrame>
      <p:graphicFrame>
        <p:nvGraphicFramePr>
          <p:cNvPr id="860" name="Google Shape;860;p147"/>
          <p:cNvGraphicFramePr/>
          <p:nvPr/>
        </p:nvGraphicFramePr>
        <p:xfrm>
          <a:off x="8813600" y="3681925"/>
          <a:ext cx="3000000" cy="3000000"/>
        </p:xfrm>
        <a:graphic>
          <a:graphicData uri="http://schemas.openxmlformats.org/drawingml/2006/table">
            <a:tbl>
              <a:tblPr>
                <a:noFill/>
                <a:tableStyleId>{E6B166A2-2C43-4EFE-A640-3ECDD74675D2}</a:tableStyleId>
              </a:tblPr>
              <a:tblGrid>
                <a:gridCol w="2627975"/>
              </a:tblGrid>
              <a:tr h="381000">
                <a:tc>
                  <a:txBody>
                    <a:bodyPr>
                      <a:noAutofit/>
                    </a:bodyPr>
                    <a:lstStyle/>
                    <a:p>
                      <a:pPr indent="0" lvl="0" marL="0" rtl="0" algn="l">
                        <a:spcBef>
                          <a:spcPts val="0"/>
                        </a:spcBef>
                        <a:spcAft>
                          <a:spcPts val="0"/>
                        </a:spcAft>
                        <a:buNone/>
                      </a:pPr>
                      <a:r>
                        <a:rPr lang="en" sz="1800">
                          <a:latin typeface="Open Sans"/>
                          <a:ea typeface="Open Sans"/>
                          <a:cs typeface="Open Sans"/>
                          <a:sym typeface="Open Sans"/>
                        </a:rPr>
                        <a:t>OrderDetails</a:t>
                      </a:r>
                      <a:endParaRPr sz="1800">
                        <a:latin typeface="Open Sans"/>
                        <a:ea typeface="Open Sans"/>
                        <a:cs typeface="Open Sans"/>
                        <a:sym typeface="Open Sans"/>
                      </a:endParaRPr>
                    </a:p>
                  </a:txBody>
                  <a:tcPr marT="91425" marB="91425" marR="91425" marL="91425"/>
                </a:tc>
              </a:tr>
              <a:tr h="381000">
                <a:tc>
                  <a:txBody>
                    <a:bodyPr>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ID: int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OrderID: int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Qty: int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Description: string</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a:t>
                      </a:r>
                      <a:endParaRPr>
                        <a:latin typeface="Open Sans"/>
                        <a:ea typeface="Open Sans"/>
                        <a:cs typeface="Open Sans"/>
                        <a:sym typeface="Open Sans"/>
                      </a:endParaRPr>
                    </a:p>
                  </a:txBody>
                  <a:tcPr marT="91425" marB="91425" marR="91425" marL="91425"/>
                </a:tc>
              </a:tr>
            </a:tbl>
          </a:graphicData>
        </a:graphic>
      </p:graphicFrame>
      <p:cxnSp>
        <p:nvCxnSpPr>
          <p:cNvPr id="861" name="Google Shape;861;p147"/>
          <p:cNvCxnSpPr/>
          <p:nvPr/>
        </p:nvCxnSpPr>
        <p:spPr>
          <a:xfrm>
            <a:off x="3110139" y="4508525"/>
            <a:ext cx="1451700" cy="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147"/>
          <p:cNvCxnSpPr/>
          <p:nvPr/>
        </p:nvCxnSpPr>
        <p:spPr>
          <a:xfrm>
            <a:off x="7313175" y="4491925"/>
            <a:ext cx="1511100" cy="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147"/>
          <p:cNvSpPr txBox="1"/>
          <p:nvPr/>
        </p:nvSpPr>
        <p:spPr>
          <a:xfrm>
            <a:off x="3176564" y="4195975"/>
            <a:ext cx="3984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864" name="Google Shape;864;p147"/>
          <p:cNvSpPr txBox="1"/>
          <p:nvPr/>
        </p:nvSpPr>
        <p:spPr>
          <a:xfrm>
            <a:off x="4163439" y="4195975"/>
            <a:ext cx="3984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865" name="Google Shape;865;p147"/>
          <p:cNvSpPr txBox="1"/>
          <p:nvPr/>
        </p:nvSpPr>
        <p:spPr>
          <a:xfrm>
            <a:off x="7362888" y="4196225"/>
            <a:ext cx="3984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866" name="Google Shape;866;p147"/>
          <p:cNvSpPr txBox="1"/>
          <p:nvPr/>
        </p:nvSpPr>
        <p:spPr>
          <a:xfrm>
            <a:off x="8349763" y="4196225"/>
            <a:ext cx="3984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4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872" name="Google Shape;872;p148"/>
          <p:cNvSpPr txBox="1"/>
          <p:nvPr>
            <p:ph idx="1" type="body"/>
          </p:nvPr>
        </p:nvSpPr>
        <p:spPr>
          <a:xfrm>
            <a:off x="34252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Understanding Relational Storage</a:t>
            </a:r>
            <a:endParaRPr sz="2800"/>
          </a:p>
          <a:p>
            <a:pPr indent="0" lvl="1" marL="0" rtl="0" algn="l">
              <a:lnSpc>
                <a:spcPct val="150000"/>
              </a:lnSpc>
              <a:spcBef>
                <a:spcPts val="1200"/>
              </a:spcBef>
              <a:spcAft>
                <a:spcPts val="0"/>
              </a:spcAft>
              <a:buClr>
                <a:schemeClr val="dk1"/>
              </a:buClr>
              <a:buFont typeface="Arial"/>
              <a:buNone/>
            </a:pPr>
            <a:r>
              <a:rPr b="1" lang="en" sz="2800"/>
              <a:t>Cloud SQL</a:t>
            </a:r>
            <a:endParaRPr b="1" sz="2800"/>
          </a:p>
          <a:p>
            <a:pPr indent="0" lvl="1" marL="0" rtl="0" algn="l">
              <a:lnSpc>
                <a:spcPct val="150000"/>
              </a:lnSpc>
              <a:spcBef>
                <a:spcPts val="1200"/>
              </a:spcBef>
              <a:spcAft>
                <a:spcPts val="0"/>
              </a:spcAft>
              <a:buClr>
                <a:schemeClr val="dk1"/>
              </a:buClr>
              <a:buFont typeface="Arial"/>
              <a:buNone/>
            </a:pPr>
            <a:r>
              <a:rPr lang="en" sz="2800"/>
              <a:t>Spanner</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873" name="Google Shape;873;p148"/>
          <p:cNvPicPr preferRelativeResize="0"/>
          <p:nvPr/>
        </p:nvPicPr>
        <p:blipFill>
          <a:blip r:embed="rId3">
            <a:alphaModFix/>
          </a:blip>
          <a:stretch>
            <a:fillRect/>
          </a:stretch>
        </p:blipFill>
        <p:spPr>
          <a:xfrm>
            <a:off x="2844175" y="2872335"/>
            <a:ext cx="581025" cy="533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4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Cloud SQL</a:t>
            </a:r>
            <a:endParaRPr/>
          </a:p>
        </p:txBody>
      </p:sp>
      <p:sp>
        <p:nvSpPr>
          <p:cNvPr id="879" name="Google Shape;879;p14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marR="0" rtl="0" algn="l">
              <a:lnSpc>
                <a:spcPct val="115000"/>
              </a:lnSpc>
              <a:spcBef>
                <a:spcPts val="1200"/>
              </a:spcBef>
              <a:spcAft>
                <a:spcPts val="0"/>
              </a:spcAft>
              <a:buNone/>
            </a:pPr>
            <a:r>
              <a:rPr lang="en"/>
              <a:t>Things to know:</a:t>
            </a:r>
            <a:endParaRPr/>
          </a:p>
          <a:p>
            <a:pPr indent="-381000" lvl="0" marL="457200" marR="0" rtl="0" algn="l">
              <a:lnSpc>
                <a:spcPct val="115000"/>
              </a:lnSpc>
              <a:spcBef>
                <a:spcPts val="1200"/>
              </a:spcBef>
              <a:spcAft>
                <a:spcPts val="0"/>
              </a:spcAft>
              <a:buClr>
                <a:schemeClr val="dk1"/>
              </a:buClr>
              <a:buSzPts val="2400"/>
              <a:buFont typeface="Open Sans"/>
              <a:buChar char="●"/>
            </a:pPr>
            <a:r>
              <a:rPr lang="en"/>
              <a:t>Manage relational database running in GCP</a:t>
            </a:r>
            <a:endParaRPr/>
          </a:p>
          <a:p>
            <a:pPr indent="-381000" lvl="0" marL="457200" marR="0" rtl="0" algn="l">
              <a:lnSpc>
                <a:spcPct val="115000"/>
              </a:lnSpc>
              <a:spcBef>
                <a:spcPts val="1000"/>
              </a:spcBef>
              <a:spcAft>
                <a:spcPts val="0"/>
              </a:spcAft>
              <a:buSzPts val="2400"/>
              <a:buChar char="●"/>
            </a:pPr>
            <a:r>
              <a:rPr lang="en"/>
              <a:t>Supports MySQL and PostgreSQL</a:t>
            </a:r>
            <a:endParaRPr/>
          </a:p>
          <a:p>
            <a:pPr indent="-381000" lvl="0" marL="457200" rtl="0" algn="l">
              <a:spcBef>
                <a:spcPts val="1200"/>
              </a:spcBef>
              <a:spcAft>
                <a:spcPts val="0"/>
              </a:spcAft>
              <a:buSzPts val="2400"/>
              <a:buChar char="●"/>
            </a:pPr>
            <a:r>
              <a:rPr lang="en"/>
              <a:t>Database size from 10GB to 10TB</a:t>
            </a:r>
            <a:endParaRPr/>
          </a:p>
          <a:p>
            <a:pPr indent="-381000" lvl="0" marL="457200" marR="0" rtl="0" algn="l">
              <a:lnSpc>
                <a:spcPct val="115000"/>
              </a:lnSpc>
              <a:spcBef>
                <a:spcPts val="1200"/>
              </a:spcBef>
              <a:spcAft>
                <a:spcPts val="0"/>
              </a:spcAft>
              <a:buSzPts val="2400"/>
              <a:buChar char="●"/>
            </a:pPr>
            <a:r>
              <a:rPr lang="en"/>
              <a:t>Automatic maintenance and backups</a:t>
            </a:r>
            <a:endParaRPr/>
          </a:p>
          <a:p>
            <a:pPr indent="-381000" lvl="0" marL="457200" marR="0" rtl="0" algn="l">
              <a:lnSpc>
                <a:spcPct val="115000"/>
              </a:lnSpc>
              <a:spcBef>
                <a:spcPts val="1200"/>
              </a:spcBef>
              <a:spcAft>
                <a:spcPts val="0"/>
              </a:spcAft>
              <a:buSzPts val="2400"/>
              <a:buChar char="●"/>
            </a:pPr>
            <a:r>
              <a:rPr lang="en"/>
              <a:t>Create failover replica for high availability</a:t>
            </a:r>
            <a:endParaRPr/>
          </a:p>
          <a:p>
            <a:pPr indent="-381000" lvl="0" marL="457200" marR="0" rtl="0" algn="l">
              <a:lnSpc>
                <a:spcPct val="115000"/>
              </a:lnSpc>
              <a:spcBef>
                <a:spcPts val="1200"/>
              </a:spcBef>
              <a:spcAft>
                <a:spcPts val="0"/>
              </a:spcAft>
              <a:buSzPts val="2400"/>
              <a:buChar char="●"/>
            </a:pPr>
            <a:r>
              <a:rPr lang="en"/>
              <a:t>Firewall blocks all traffic outside a project by default</a:t>
            </a:r>
            <a:endParaRPr/>
          </a:p>
          <a:p>
            <a:pPr indent="-381000" lvl="1" marL="914400" marR="0" rtl="0" algn="l">
              <a:lnSpc>
                <a:spcPct val="115000"/>
              </a:lnSpc>
              <a:spcBef>
                <a:spcPts val="0"/>
              </a:spcBef>
              <a:spcAft>
                <a:spcPts val="0"/>
              </a:spcAft>
              <a:buSzPts val="2400"/>
              <a:buChar char="○"/>
            </a:pPr>
            <a:r>
              <a:rPr lang="en"/>
              <a:t>Authorized networks to provide access as needed</a:t>
            </a:r>
            <a:endParaRPr/>
          </a:p>
          <a:p>
            <a:pPr indent="0" lvl="0" marL="457200" rtl="0" algn="l">
              <a:spcBef>
                <a:spcPts val="1200"/>
              </a:spcBef>
              <a:spcAft>
                <a:spcPts val="12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5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Scaling Cloud SQL Databases</a:t>
            </a:r>
            <a:endParaRPr/>
          </a:p>
        </p:txBody>
      </p:sp>
      <p:sp>
        <p:nvSpPr>
          <p:cNvPr id="885" name="Google Shape;885;p150"/>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Scale up (vertical scaling) </a:t>
            </a:r>
            <a:endParaRPr/>
          </a:p>
          <a:p>
            <a:pPr indent="-381000" lvl="0" marL="457200" rtl="0" algn="l">
              <a:spcBef>
                <a:spcPts val="1000"/>
              </a:spcBef>
              <a:spcAft>
                <a:spcPts val="0"/>
              </a:spcAft>
              <a:buSzPts val="2400"/>
              <a:buChar char="●"/>
            </a:pPr>
            <a:r>
              <a:rPr lang="en"/>
              <a:t>Machine</a:t>
            </a:r>
            <a:r>
              <a:rPr lang="en"/>
              <a:t> type determines capacity</a:t>
            </a:r>
            <a:endParaRPr/>
          </a:p>
          <a:p>
            <a:pPr indent="-381000" lvl="1" marL="914400" rtl="0" algn="l">
              <a:spcBef>
                <a:spcPts val="0"/>
              </a:spcBef>
              <a:spcAft>
                <a:spcPts val="0"/>
              </a:spcAft>
              <a:buSzPts val="2400"/>
              <a:buChar char="○"/>
            </a:pPr>
            <a:r>
              <a:rPr lang="en"/>
              <a:t>Add vCPUs and memory to support more throughput</a:t>
            </a:r>
            <a:endParaRPr/>
          </a:p>
          <a:p>
            <a:pPr indent="-381000" lvl="0" marL="457200" rtl="0" algn="l">
              <a:spcBef>
                <a:spcPts val="1000"/>
              </a:spcBef>
              <a:spcAft>
                <a:spcPts val="1200"/>
              </a:spcAft>
              <a:buSzPts val="2400"/>
              <a:buChar char="●"/>
            </a:pPr>
            <a:r>
              <a:rPr lang="en"/>
              <a:t>Can also create a read replica </a:t>
            </a:r>
            <a:endParaRPr/>
          </a:p>
        </p:txBody>
      </p:sp>
      <p:pic>
        <p:nvPicPr>
          <p:cNvPr id="886" name="Google Shape;886;p150"/>
          <p:cNvPicPr preferRelativeResize="0"/>
          <p:nvPr/>
        </p:nvPicPr>
        <p:blipFill>
          <a:blip r:embed="rId3">
            <a:alphaModFix/>
          </a:blip>
          <a:stretch>
            <a:fillRect/>
          </a:stretch>
        </p:blipFill>
        <p:spPr>
          <a:xfrm>
            <a:off x="3758699" y="3384550"/>
            <a:ext cx="4670651" cy="27921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Creating a Cloud SQL Database</a:t>
            </a:r>
            <a:endParaRPr/>
          </a:p>
        </p:txBody>
      </p:sp>
      <p:sp>
        <p:nvSpPr>
          <p:cNvPr id="892" name="Google Shape;892;p151"/>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Your instructor will demo creating a Cloud SQL database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Cloud SQL Quickstart</a:t>
            </a:r>
            <a:endParaRPr/>
          </a:p>
        </p:txBody>
      </p:sp>
      <p:sp>
        <p:nvSpPr>
          <p:cNvPr id="898" name="Google Shape;898;p152"/>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this exercise, you will get started using Google Cloud SQL</a:t>
            </a:r>
            <a:endParaRPr/>
          </a:p>
          <a:p>
            <a:pPr indent="-381000" lvl="1" marL="914400" rtl="0" algn="l">
              <a:spcBef>
                <a:spcPts val="0"/>
              </a:spcBef>
              <a:spcAft>
                <a:spcPts val="0"/>
              </a:spcAft>
              <a:buSzPts val="2400"/>
              <a:buChar char="○"/>
            </a:pPr>
            <a:r>
              <a:rPr lang="en" u="sng">
                <a:solidFill>
                  <a:schemeClr val="hlink"/>
                </a:solidFill>
                <a:hlinkClick r:id="rId3"/>
              </a:rPr>
              <a:t>Cloud SQL Quickstart</a:t>
            </a:r>
            <a:endParaRPr/>
          </a:p>
          <a:p>
            <a:pPr indent="0" lvl="0" marL="0" rtl="0" algn="l">
              <a:spcBef>
                <a:spcPts val="120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5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904" name="Google Shape;904;p153"/>
          <p:cNvSpPr txBox="1"/>
          <p:nvPr>
            <p:ph idx="1" type="body"/>
          </p:nvPr>
        </p:nvSpPr>
        <p:spPr>
          <a:xfrm>
            <a:off x="34252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Understanding Relational Storage</a:t>
            </a:r>
            <a:endParaRPr sz="2800"/>
          </a:p>
          <a:p>
            <a:pPr indent="0" lvl="1" marL="0" rtl="0" algn="l">
              <a:lnSpc>
                <a:spcPct val="150000"/>
              </a:lnSpc>
              <a:spcBef>
                <a:spcPts val="1200"/>
              </a:spcBef>
              <a:spcAft>
                <a:spcPts val="0"/>
              </a:spcAft>
              <a:buClr>
                <a:schemeClr val="dk1"/>
              </a:buClr>
              <a:buFont typeface="Arial"/>
              <a:buNone/>
            </a:pPr>
            <a:r>
              <a:rPr lang="en" sz="2800"/>
              <a:t>Cloud SQL</a:t>
            </a:r>
            <a:endParaRPr sz="2800"/>
          </a:p>
          <a:p>
            <a:pPr indent="0" lvl="1" marL="0" rtl="0" algn="l">
              <a:lnSpc>
                <a:spcPct val="150000"/>
              </a:lnSpc>
              <a:spcBef>
                <a:spcPts val="1200"/>
              </a:spcBef>
              <a:spcAft>
                <a:spcPts val="0"/>
              </a:spcAft>
              <a:buClr>
                <a:schemeClr val="dk1"/>
              </a:buClr>
              <a:buFont typeface="Arial"/>
              <a:buNone/>
            </a:pPr>
            <a:r>
              <a:rPr b="1" lang="en" sz="2800"/>
              <a:t>Spanner</a:t>
            </a:r>
            <a:endParaRPr b="1" sz="2800"/>
          </a:p>
          <a:p>
            <a:pPr indent="0" lvl="1" marL="0" rtl="0" algn="l">
              <a:lnSpc>
                <a:spcPct val="150000"/>
              </a:lnSpc>
              <a:spcBef>
                <a:spcPts val="1200"/>
              </a:spcBef>
              <a:spcAft>
                <a:spcPts val="600"/>
              </a:spcAft>
              <a:buClr>
                <a:schemeClr val="dk1"/>
              </a:buClr>
              <a:buFont typeface="Arial"/>
              <a:buNone/>
            </a:pPr>
            <a:r>
              <a:rPr lang="en" sz="2800"/>
              <a:t>Exam Prep</a:t>
            </a:r>
            <a:endParaRPr sz="2800"/>
          </a:p>
        </p:txBody>
      </p:sp>
      <p:pic>
        <p:nvPicPr>
          <p:cNvPr id="905" name="Google Shape;905;p153"/>
          <p:cNvPicPr preferRelativeResize="0"/>
          <p:nvPr/>
        </p:nvPicPr>
        <p:blipFill>
          <a:blip r:embed="rId3">
            <a:alphaModFix/>
          </a:blip>
          <a:stretch>
            <a:fillRect/>
          </a:stretch>
        </p:blipFill>
        <p:spPr>
          <a:xfrm>
            <a:off x="2844175" y="3683970"/>
            <a:ext cx="581025" cy="533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5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Cloud Spanner</a:t>
            </a:r>
            <a:endParaRPr/>
          </a:p>
        </p:txBody>
      </p:sp>
      <p:sp>
        <p:nvSpPr>
          <p:cNvPr id="911" name="Google Shape;911;p15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marR="0" rtl="0" algn="l">
              <a:lnSpc>
                <a:spcPct val="115000"/>
              </a:lnSpc>
              <a:spcBef>
                <a:spcPts val="1200"/>
              </a:spcBef>
              <a:spcAft>
                <a:spcPts val="0"/>
              </a:spcAft>
              <a:buNone/>
            </a:pPr>
            <a:r>
              <a:rPr lang="en"/>
              <a:t>Things to know:</a:t>
            </a:r>
            <a:endParaRPr/>
          </a:p>
          <a:p>
            <a:pPr indent="-381000" lvl="0" marL="457200" marR="0" rtl="0" algn="l">
              <a:lnSpc>
                <a:spcPct val="115000"/>
              </a:lnSpc>
              <a:spcBef>
                <a:spcPts val="1200"/>
              </a:spcBef>
              <a:spcAft>
                <a:spcPts val="0"/>
              </a:spcAft>
              <a:buClr>
                <a:schemeClr val="dk1"/>
              </a:buClr>
              <a:buSzPts val="2400"/>
              <a:buFont typeface="Open Sans"/>
              <a:buChar char="●"/>
            </a:pPr>
            <a:r>
              <a:rPr lang="en"/>
              <a:t>Completely managed relational database</a:t>
            </a:r>
            <a:endParaRPr/>
          </a:p>
          <a:p>
            <a:pPr indent="-381000" lvl="1" marL="914400" marR="0" rtl="0" algn="l">
              <a:lnSpc>
                <a:spcPct val="115000"/>
              </a:lnSpc>
              <a:spcBef>
                <a:spcPts val="0"/>
              </a:spcBef>
              <a:spcAft>
                <a:spcPts val="0"/>
              </a:spcAft>
              <a:buSzPts val="2400"/>
              <a:buChar char="○"/>
            </a:pPr>
            <a:r>
              <a:rPr lang="en"/>
              <a:t>No need to worry about updates or </a:t>
            </a:r>
            <a:r>
              <a:rPr lang="en"/>
              <a:t>maintenance</a:t>
            </a:r>
            <a:endParaRPr/>
          </a:p>
          <a:p>
            <a:pPr indent="-381000" lvl="0" marL="457200" marR="0" rtl="0" algn="l">
              <a:lnSpc>
                <a:spcPct val="115000"/>
              </a:lnSpc>
              <a:spcBef>
                <a:spcPts val="1000"/>
              </a:spcBef>
              <a:spcAft>
                <a:spcPts val="0"/>
              </a:spcAft>
              <a:buSzPts val="2400"/>
              <a:buChar char="●"/>
            </a:pPr>
            <a:r>
              <a:rPr lang="en"/>
              <a:t>Scales globally across regions </a:t>
            </a:r>
            <a:endParaRPr/>
          </a:p>
          <a:p>
            <a:pPr indent="-381000" lvl="0" marL="457200" marR="0" rtl="0" algn="l">
              <a:lnSpc>
                <a:spcPct val="115000"/>
              </a:lnSpc>
              <a:spcBef>
                <a:spcPts val="1200"/>
              </a:spcBef>
              <a:spcAft>
                <a:spcPts val="0"/>
              </a:spcAft>
              <a:buSzPts val="2400"/>
              <a:buChar char="●"/>
            </a:pPr>
            <a:r>
              <a:rPr lang="en"/>
              <a:t>Number of nodes determines capacity</a:t>
            </a:r>
            <a:endParaRPr/>
          </a:p>
          <a:p>
            <a:pPr indent="-381000" lvl="0" marL="457200" marR="0" rtl="0" algn="l">
              <a:lnSpc>
                <a:spcPct val="115000"/>
              </a:lnSpc>
              <a:spcBef>
                <a:spcPts val="1200"/>
              </a:spcBef>
              <a:spcAft>
                <a:spcPts val="1200"/>
              </a:spcAft>
              <a:buSzPts val="2400"/>
              <a:buChar char="●"/>
            </a:pPr>
            <a:r>
              <a:rPr lang="en"/>
              <a:t>Designed for extremely large relational databases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8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Open Sans"/>
                <a:ea typeface="Open Sans"/>
                <a:cs typeface="Open Sans"/>
                <a:sym typeface="Open Sans"/>
              </a:rPr>
              <a:t>The Course Workbook</a:t>
            </a:r>
            <a:endParaRPr sz="3600">
              <a:solidFill>
                <a:srgbClr val="000000"/>
              </a:solidFill>
              <a:latin typeface="Open Sans"/>
              <a:ea typeface="Open Sans"/>
              <a:cs typeface="Open Sans"/>
              <a:sym typeface="Open Sans"/>
            </a:endParaRPr>
          </a:p>
        </p:txBody>
      </p:sp>
      <p:sp>
        <p:nvSpPr>
          <p:cNvPr id="426" name="Google Shape;426;p8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000"/>
              </a:spcBef>
              <a:spcAft>
                <a:spcPts val="0"/>
              </a:spcAft>
              <a:buSzPts val="2400"/>
              <a:buFont typeface="Open Sans"/>
              <a:buChar char="●"/>
            </a:pPr>
            <a:r>
              <a:rPr lang="en" sz="2400">
                <a:latin typeface="Open Sans"/>
                <a:ea typeface="Open Sans"/>
                <a:cs typeface="Open Sans"/>
                <a:sym typeface="Open Sans"/>
              </a:rPr>
              <a:t>The course materials are written as a workbook</a:t>
            </a:r>
            <a:endParaRPr sz="2400">
              <a:latin typeface="Open Sans"/>
              <a:ea typeface="Open Sans"/>
              <a:cs typeface="Open Sans"/>
              <a:sym typeface="Open Sans"/>
            </a:endParaRPr>
          </a:p>
          <a:p>
            <a:pPr indent="-381000" lvl="0" marL="457200" rtl="0" algn="l">
              <a:spcBef>
                <a:spcPts val="1200"/>
              </a:spcBef>
              <a:spcAft>
                <a:spcPts val="0"/>
              </a:spcAft>
              <a:buSzPts val="2400"/>
              <a:buFont typeface="Open Sans"/>
              <a:buChar char="●"/>
            </a:pPr>
            <a:r>
              <a:rPr lang="en" sz="2400">
                <a:latin typeface="Open Sans"/>
                <a:ea typeface="Open Sans"/>
                <a:cs typeface="Open Sans"/>
                <a:sym typeface="Open Sans"/>
              </a:rPr>
              <a:t>Make a copy by:</a:t>
            </a:r>
            <a:endParaRPr sz="2400">
              <a:latin typeface="Open Sans"/>
              <a:ea typeface="Open Sans"/>
              <a:cs typeface="Open Sans"/>
              <a:sym typeface="Open Sans"/>
            </a:endParaRPr>
          </a:p>
          <a:p>
            <a:pPr indent="-381000" lvl="1" marL="914400" rtl="0" algn="l">
              <a:spcBef>
                <a:spcPts val="0"/>
              </a:spcBef>
              <a:spcAft>
                <a:spcPts val="0"/>
              </a:spcAft>
              <a:buSzPts val="2400"/>
              <a:buFont typeface="Open Sans"/>
              <a:buChar char="○"/>
            </a:pPr>
            <a:r>
              <a:rPr lang="en" sz="2400">
                <a:latin typeface="Open Sans"/>
                <a:ea typeface="Open Sans"/>
                <a:cs typeface="Open Sans"/>
                <a:sym typeface="Open Sans"/>
              </a:rPr>
              <a:t>Going to the URL:</a:t>
            </a:r>
            <a:r>
              <a:rPr lang="en"/>
              <a:t> </a:t>
            </a:r>
            <a:r>
              <a:rPr b="1" lang="en" sz="3000" u="sng">
                <a:solidFill>
                  <a:schemeClr val="hlink"/>
                </a:solidFill>
                <a:hlinkClick r:id="rId3"/>
              </a:rPr>
              <a:t>https://goo.gl/F3aCBb</a:t>
            </a:r>
            <a:r>
              <a:rPr lang="en"/>
              <a:t> </a:t>
            </a:r>
            <a:endParaRPr b="1" sz="3000"/>
          </a:p>
          <a:p>
            <a:pPr indent="-381000" lvl="1" marL="914400" rtl="0" algn="l">
              <a:spcBef>
                <a:spcPts val="0"/>
              </a:spcBef>
              <a:spcAft>
                <a:spcPts val="0"/>
              </a:spcAft>
              <a:buSzPts val="2400"/>
              <a:buFont typeface="Open Sans"/>
              <a:buChar char="○"/>
            </a:pPr>
            <a:r>
              <a:rPr lang="en" sz="2400">
                <a:latin typeface="Open Sans"/>
                <a:ea typeface="Open Sans"/>
                <a:cs typeface="Open Sans"/>
                <a:sym typeface="Open Sans"/>
              </a:rPr>
              <a:t>In Google slides, choose </a:t>
            </a:r>
            <a:r>
              <a:rPr b="1" lang="en" sz="2400">
                <a:latin typeface="Open Sans"/>
                <a:ea typeface="Open Sans"/>
                <a:cs typeface="Open Sans"/>
                <a:sym typeface="Open Sans"/>
              </a:rPr>
              <a:t>File | Make a Copy</a:t>
            </a:r>
            <a:endParaRPr b="1" sz="2400">
              <a:latin typeface="Open Sans"/>
              <a:ea typeface="Open Sans"/>
              <a:cs typeface="Open Sans"/>
              <a:sym typeface="Open Sans"/>
            </a:endParaRPr>
          </a:p>
          <a:p>
            <a:pPr indent="-381000" lvl="0" marL="457200" rtl="0" algn="l">
              <a:spcBef>
                <a:spcPts val="1000"/>
              </a:spcBef>
              <a:spcAft>
                <a:spcPts val="1200"/>
              </a:spcAft>
              <a:buSzPts val="2400"/>
              <a:buFont typeface="Open Sans"/>
              <a:buChar char="●"/>
            </a:pPr>
            <a:r>
              <a:rPr lang="en" sz="2400">
                <a:latin typeface="Open Sans"/>
                <a:ea typeface="Open Sans"/>
                <a:cs typeface="Open Sans"/>
                <a:sym typeface="Open Sans"/>
              </a:rPr>
              <a:t>This allows you to edit the course materials and do the activities provided</a:t>
            </a:r>
            <a:endParaRPr sz="2400">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5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Scaling Spanner Database</a:t>
            </a:r>
            <a:endParaRPr/>
          </a:p>
        </p:txBody>
      </p:sp>
      <p:sp>
        <p:nvSpPr>
          <p:cNvPr id="917" name="Google Shape;917;p15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Scale out (horizontal scaling) </a:t>
            </a:r>
            <a:endParaRPr/>
          </a:p>
          <a:p>
            <a:pPr indent="-381000" lvl="1" marL="914400" marR="0" rtl="0" algn="l">
              <a:lnSpc>
                <a:spcPct val="115000"/>
              </a:lnSpc>
              <a:spcBef>
                <a:spcPts val="0"/>
              </a:spcBef>
              <a:spcAft>
                <a:spcPts val="0"/>
              </a:spcAft>
              <a:buClr>
                <a:schemeClr val="dk1"/>
              </a:buClr>
              <a:buSzPts val="2400"/>
              <a:buFont typeface="Open Sans"/>
              <a:buChar char="○"/>
            </a:pPr>
            <a:r>
              <a:rPr lang="en"/>
              <a:t>Add nodes to support more users</a:t>
            </a:r>
            <a:endParaRPr/>
          </a:p>
        </p:txBody>
      </p:sp>
      <p:pic>
        <p:nvPicPr>
          <p:cNvPr id="918" name="Google Shape;918;p155"/>
          <p:cNvPicPr preferRelativeResize="0"/>
          <p:nvPr/>
        </p:nvPicPr>
        <p:blipFill>
          <a:blip r:embed="rId3">
            <a:alphaModFix/>
          </a:blip>
          <a:stretch>
            <a:fillRect/>
          </a:stretch>
        </p:blipFill>
        <p:spPr>
          <a:xfrm>
            <a:off x="2967451" y="2449350"/>
            <a:ext cx="6253149" cy="35613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5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Makes Spanner Special?</a:t>
            </a:r>
            <a:endParaRPr/>
          </a:p>
        </p:txBody>
      </p:sp>
      <p:sp>
        <p:nvSpPr>
          <p:cNvPr id="924" name="Google Shape;924;p156"/>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Spanner can scale horizontally by adding nodes while still maintaining strongly consistent ACID transactions</a:t>
            </a:r>
            <a:endParaRPr/>
          </a:p>
          <a:p>
            <a:pPr indent="-381000" lvl="1" marL="914400" rtl="0" algn="l">
              <a:spcBef>
                <a:spcPts val="0"/>
              </a:spcBef>
              <a:spcAft>
                <a:spcPts val="0"/>
              </a:spcAft>
              <a:buSzPts val="2400"/>
              <a:buChar char="○"/>
            </a:pPr>
            <a:r>
              <a:rPr lang="en"/>
              <a:t>Uses </a:t>
            </a:r>
            <a:r>
              <a:rPr lang="en"/>
              <a:t>atomic</a:t>
            </a:r>
            <a:r>
              <a:rPr lang="en"/>
              <a:t> clocks attached to the servers that run Spanner</a:t>
            </a:r>
            <a:endParaRPr/>
          </a:p>
          <a:p>
            <a:pPr indent="-381000" lvl="0" marL="457200" rtl="0" algn="l">
              <a:spcBef>
                <a:spcPts val="1000"/>
              </a:spcBef>
              <a:spcAft>
                <a:spcPts val="0"/>
              </a:spcAft>
              <a:buSzPts val="2400"/>
              <a:buChar char="●"/>
            </a:pPr>
            <a:r>
              <a:rPr lang="en"/>
              <a:t>Spanner is unique in the world and has no competitor</a:t>
            </a:r>
            <a:endParaRPr/>
          </a:p>
          <a:p>
            <a:pPr indent="-381000" lvl="0" marL="457200" rtl="0" algn="l">
              <a:spcBef>
                <a:spcPts val="1200"/>
              </a:spcBef>
              <a:spcAft>
                <a:spcPts val="1200"/>
              </a:spcAft>
              <a:buSzPts val="2400"/>
              <a:buChar char="●"/>
            </a:pPr>
            <a:r>
              <a:rPr lang="en"/>
              <a:t>Spanner is proven, having been used internally at Google for years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57"/>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Comparing Cloud SQL and Spanner</a:t>
            </a:r>
            <a:endParaRPr/>
          </a:p>
        </p:txBody>
      </p:sp>
      <p:sp>
        <p:nvSpPr>
          <p:cNvPr id="930" name="Google Shape;930;p157"/>
          <p:cNvSpPr txBox="1"/>
          <p:nvPr>
            <p:ph idx="1" type="body"/>
          </p:nvPr>
        </p:nvSpPr>
        <p:spPr>
          <a:xfrm>
            <a:off x="415475" y="10266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Visit the following URLs and fill in the table below</a:t>
            </a:r>
            <a:endParaRPr/>
          </a:p>
          <a:p>
            <a:pPr indent="-381000" lvl="1" marL="914400" rtl="0" algn="l">
              <a:spcBef>
                <a:spcPts val="0"/>
              </a:spcBef>
              <a:spcAft>
                <a:spcPts val="0"/>
              </a:spcAft>
              <a:buSzPts val="2400"/>
              <a:buChar char="○"/>
            </a:pPr>
            <a:r>
              <a:rPr lang="en" u="sng">
                <a:solidFill>
                  <a:schemeClr val="hlink"/>
                </a:solidFill>
                <a:hlinkClick r:id="rId3"/>
              </a:rPr>
              <a:t>https://cloud.google.com/sql/docs/</a:t>
            </a:r>
            <a:endParaRPr/>
          </a:p>
          <a:p>
            <a:pPr indent="-381000" lvl="1" marL="914400" rtl="0" algn="l">
              <a:spcBef>
                <a:spcPts val="0"/>
              </a:spcBef>
              <a:spcAft>
                <a:spcPts val="0"/>
              </a:spcAft>
              <a:buSzPts val="2400"/>
              <a:buChar char="○"/>
            </a:pPr>
            <a:r>
              <a:rPr lang="en" u="sng">
                <a:solidFill>
                  <a:schemeClr val="hlink"/>
                </a:solidFill>
                <a:hlinkClick r:id="rId4"/>
              </a:rPr>
              <a:t>https://cloud.google.com/spanner/docs/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931" name="Google Shape;931;p157"/>
          <p:cNvGraphicFramePr/>
          <p:nvPr/>
        </p:nvGraphicFramePr>
        <p:xfrm>
          <a:off x="952513" y="2857500"/>
          <a:ext cx="3000000" cy="3000000"/>
        </p:xfrm>
        <a:graphic>
          <a:graphicData uri="http://schemas.openxmlformats.org/drawingml/2006/table">
            <a:tbl>
              <a:tblPr>
                <a:noFill/>
                <a:tableStyleId>{E6B166A2-2C43-4EFE-A640-3ECDD74675D2}</a:tableStyleId>
              </a:tblPr>
              <a:tblGrid>
                <a:gridCol w="2398150"/>
                <a:gridCol w="3793000"/>
                <a:gridCol w="4091875"/>
              </a:tblGrid>
              <a:tr h="458975">
                <a:tc>
                  <a:txBody>
                    <a:bodyPr>
                      <a:noAutofit/>
                    </a:bodyPr>
                    <a:lstStyle/>
                    <a:p>
                      <a:pPr indent="0" lvl="0" marL="0" rtl="0" algn="l">
                        <a:spcBef>
                          <a:spcPts val="0"/>
                        </a:spcBef>
                        <a:spcAft>
                          <a:spcPts val="0"/>
                        </a:spcAft>
                        <a:buNone/>
                      </a:pPr>
                      <a:r>
                        <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Cloud SQL</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Spanner</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r>
              <a:tr h="1289575">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Cost of compute</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r>
              <a:tr h="1289575">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Cost of storage</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sz="18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58"/>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Spanner Quickstart</a:t>
            </a:r>
            <a:endParaRPr/>
          </a:p>
        </p:txBody>
      </p:sp>
      <p:sp>
        <p:nvSpPr>
          <p:cNvPr id="937" name="Google Shape;937;p158"/>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this exercise, you will get started using Google Cloud Spanner</a:t>
            </a:r>
            <a:endParaRPr/>
          </a:p>
          <a:p>
            <a:pPr indent="-381000" lvl="1" marL="914400" rtl="0" algn="l">
              <a:spcBef>
                <a:spcPts val="0"/>
              </a:spcBef>
              <a:spcAft>
                <a:spcPts val="0"/>
              </a:spcAft>
              <a:buSzPts val="2400"/>
              <a:buChar char="○"/>
            </a:pPr>
            <a:r>
              <a:rPr lang="en" u="sng">
                <a:solidFill>
                  <a:schemeClr val="hlink"/>
                </a:solidFill>
                <a:hlinkClick r:id="rId3"/>
              </a:rPr>
              <a:t>Google Cloud Spanner Quickstart</a:t>
            </a:r>
            <a:endParaRPr/>
          </a:p>
          <a:p>
            <a:pPr indent="0" lvl="0" marL="0" rtl="0" algn="l">
              <a:spcBef>
                <a:spcPts val="1200"/>
              </a:spcBef>
              <a:spcAft>
                <a:spcPts val="12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5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943" name="Google Shape;943;p159"/>
          <p:cNvSpPr txBox="1"/>
          <p:nvPr>
            <p:ph idx="1" type="body"/>
          </p:nvPr>
        </p:nvSpPr>
        <p:spPr>
          <a:xfrm>
            <a:off x="34252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Understanding Relational Storage</a:t>
            </a:r>
            <a:endParaRPr sz="2800"/>
          </a:p>
          <a:p>
            <a:pPr indent="0" lvl="1" marL="0" rtl="0" algn="l">
              <a:lnSpc>
                <a:spcPct val="150000"/>
              </a:lnSpc>
              <a:spcBef>
                <a:spcPts val="1200"/>
              </a:spcBef>
              <a:spcAft>
                <a:spcPts val="0"/>
              </a:spcAft>
              <a:buClr>
                <a:schemeClr val="dk1"/>
              </a:buClr>
              <a:buFont typeface="Arial"/>
              <a:buNone/>
            </a:pPr>
            <a:r>
              <a:rPr lang="en" sz="2800"/>
              <a:t>Cloud SQL</a:t>
            </a:r>
            <a:endParaRPr sz="2800"/>
          </a:p>
          <a:p>
            <a:pPr indent="0" lvl="1" marL="0" rtl="0" algn="l">
              <a:lnSpc>
                <a:spcPct val="150000"/>
              </a:lnSpc>
              <a:spcBef>
                <a:spcPts val="1200"/>
              </a:spcBef>
              <a:spcAft>
                <a:spcPts val="0"/>
              </a:spcAft>
              <a:buClr>
                <a:schemeClr val="dk1"/>
              </a:buClr>
              <a:buFont typeface="Arial"/>
              <a:buNone/>
            </a:pPr>
            <a:r>
              <a:rPr lang="en" sz="2800"/>
              <a:t>Spanner</a:t>
            </a:r>
            <a:endParaRPr sz="2800"/>
          </a:p>
          <a:p>
            <a:pPr indent="0" lvl="1" marL="0" rtl="0" algn="l">
              <a:lnSpc>
                <a:spcPct val="150000"/>
              </a:lnSpc>
              <a:spcBef>
                <a:spcPts val="1200"/>
              </a:spcBef>
              <a:spcAft>
                <a:spcPts val="0"/>
              </a:spcAft>
              <a:buClr>
                <a:schemeClr val="dk1"/>
              </a:buClr>
              <a:buFont typeface="Arial"/>
              <a:buNone/>
            </a:pPr>
            <a:r>
              <a:rPr b="1" lang="en" sz="2800"/>
              <a:t>Exam Prep</a:t>
            </a:r>
            <a:endParaRPr b="1" sz="2800"/>
          </a:p>
          <a:p>
            <a:pPr indent="0" lvl="0" marL="0" rtl="0" algn="l">
              <a:spcBef>
                <a:spcPts val="1200"/>
              </a:spcBef>
              <a:spcAft>
                <a:spcPts val="0"/>
              </a:spcAft>
              <a:buNone/>
            </a:pPr>
            <a:r>
              <a:t/>
            </a:r>
            <a:endParaRPr sz="2800"/>
          </a:p>
        </p:txBody>
      </p:sp>
      <p:pic>
        <p:nvPicPr>
          <p:cNvPr id="944" name="Google Shape;944;p159"/>
          <p:cNvPicPr preferRelativeResize="0"/>
          <p:nvPr/>
        </p:nvPicPr>
        <p:blipFill>
          <a:blip r:embed="rId3">
            <a:alphaModFix/>
          </a:blip>
          <a:stretch>
            <a:fillRect/>
          </a:stretch>
        </p:blipFill>
        <p:spPr>
          <a:xfrm>
            <a:off x="2844175" y="4475068"/>
            <a:ext cx="581025" cy="533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60"/>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Practice Quiz</a:t>
            </a:r>
            <a:endParaRPr/>
          </a:p>
        </p:txBody>
      </p:sp>
      <p:sp>
        <p:nvSpPr>
          <p:cNvPr id="950" name="Google Shape;950;p160"/>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Take this </a:t>
            </a:r>
            <a:r>
              <a:rPr lang="en" u="sng">
                <a:solidFill>
                  <a:schemeClr val="hlink"/>
                </a:solidFill>
                <a:hlinkClick r:id="rId3"/>
              </a:rPr>
              <a:t>practice quiz</a:t>
            </a:r>
            <a:endParaRPr>
              <a:solidFill>
                <a:srgbClr val="FF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6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956" name="Google Shape;956;p16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u="sng">
                <a:solidFill>
                  <a:schemeClr val="hlink"/>
                </a:solidFill>
                <a:hlinkClick r:id="rId3"/>
              </a:rPr>
              <a:t>Cloud SQL</a:t>
            </a:r>
            <a:endParaRPr/>
          </a:p>
          <a:p>
            <a:pPr indent="-381000" lvl="0" marL="457200" rtl="0" algn="l">
              <a:spcBef>
                <a:spcPts val="1000"/>
              </a:spcBef>
              <a:spcAft>
                <a:spcPts val="0"/>
              </a:spcAft>
              <a:buSzPts val="2400"/>
              <a:buChar char="●"/>
            </a:pPr>
            <a:r>
              <a:rPr lang="en" u="sng">
                <a:solidFill>
                  <a:schemeClr val="hlink"/>
                </a:solidFill>
                <a:hlinkClick r:id="rId4"/>
              </a:rPr>
              <a:t>Spanner</a:t>
            </a:r>
            <a:endParaRPr/>
          </a:p>
          <a:p>
            <a:pPr indent="0" lvl="0" marL="0" rtl="0" algn="l">
              <a:spcBef>
                <a:spcPts val="120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62"/>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962" name="Google Shape;962;p162"/>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5:</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Managed NoSQL Solutions</a:t>
            </a:r>
            <a:endParaRPr b="1" sz="4000">
              <a:solidFill>
                <a:srgbClr val="000000"/>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6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Chapter Objectives</a:t>
            </a:r>
            <a:endParaRPr/>
          </a:p>
        </p:txBody>
      </p:sp>
      <p:sp>
        <p:nvSpPr>
          <p:cNvPr id="968" name="Google Shape;968;p163"/>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rtl="0" algn="l">
              <a:spcBef>
                <a:spcPts val="1000"/>
              </a:spcBef>
              <a:spcAft>
                <a:spcPts val="0"/>
              </a:spcAft>
              <a:buClr>
                <a:schemeClr val="dk1"/>
              </a:buClr>
              <a:buSzPts val="1100"/>
              <a:buFont typeface="Arial"/>
              <a:buNone/>
            </a:pPr>
            <a:r>
              <a:rPr lang="en"/>
              <a:t>In this chapter, we will learn how to:</a:t>
            </a:r>
            <a:endParaRPr/>
          </a:p>
          <a:p>
            <a:pPr indent="-381000" lvl="0" marL="457200" rtl="0" algn="l">
              <a:spcBef>
                <a:spcPts val="1200"/>
              </a:spcBef>
              <a:spcAft>
                <a:spcPts val="0"/>
              </a:spcAft>
              <a:buSzPts val="2400"/>
              <a:buChar char="●"/>
            </a:pPr>
            <a:r>
              <a:rPr lang="en"/>
              <a:t>Consider the advantages and disadvantages of NoSQL storage</a:t>
            </a:r>
            <a:endParaRPr/>
          </a:p>
          <a:p>
            <a:pPr indent="-381000" lvl="0" marL="457200" rtl="0" algn="l">
              <a:spcBef>
                <a:spcPts val="1200"/>
              </a:spcBef>
              <a:spcAft>
                <a:spcPts val="0"/>
              </a:spcAft>
              <a:buSzPts val="2400"/>
              <a:buChar char="●"/>
            </a:pPr>
            <a:r>
              <a:rPr lang="en"/>
              <a:t>Leverage Google Cloud Datastore for a NoSQL document store</a:t>
            </a:r>
            <a:endParaRPr/>
          </a:p>
          <a:p>
            <a:pPr indent="-381000" lvl="0" marL="457200" rtl="0" algn="l">
              <a:spcBef>
                <a:spcPts val="1200"/>
              </a:spcBef>
              <a:spcAft>
                <a:spcPts val="1200"/>
              </a:spcAft>
              <a:buSzPts val="2400"/>
              <a:buChar char="●"/>
            </a:pPr>
            <a:r>
              <a:rPr lang="en"/>
              <a:t>Store massive </a:t>
            </a:r>
            <a:r>
              <a:rPr lang="en"/>
              <a:t>amounts</a:t>
            </a:r>
            <a:r>
              <a:rPr lang="en"/>
              <a:t> of data using Google BigTable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6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974" name="Google Shape;974;p164"/>
          <p:cNvSpPr txBox="1"/>
          <p:nvPr>
            <p:ph idx="1" type="body"/>
          </p:nvPr>
        </p:nvSpPr>
        <p:spPr>
          <a:xfrm>
            <a:off x="3653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b="1" lang="en" sz="2800"/>
              <a:t>Understanding NoSQL Storage</a:t>
            </a:r>
            <a:endParaRPr b="1" sz="2800"/>
          </a:p>
          <a:p>
            <a:pPr indent="0" lvl="1" marL="0" rtl="0" algn="l">
              <a:lnSpc>
                <a:spcPct val="150000"/>
              </a:lnSpc>
              <a:spcBef>
                <a:spcPts val="1200"/>
              </a:spcBef>
              <a:spcAft>
                <a:spcPts val="0"/>
              </a:spcAft>
              <a:buClr>
                <a:schemeClr val="dk1"/>
              </a:buClr>
              <a:buFont typeface="Arial"/>
              <a:buNone/>
            </a:pPr>
            <a:r>
              <a:rPr lang="en" sz="2800"/>
              <a:t>Cloud Datastore</a:t>
            </a:r>
            <a:endParaRPr sz="2800"/>
          </a:p>
          <a:p>
            <a:pPr indent="0" lvl="1" marL="0" rtl="0" algn="l">
              <a:lnSpc>
                <a:spcPct val="150000"/>
              </a:lnSpc>
              <a:spcBef>
                <a:spcPts val="1200"/>
              </a:spcBef>
              <a:spcAft>
                <a:spcPts val="0"/>
              </a:spcAft>
              <a:buClr>
                <a:schemeClr val="dk1"/>
              </a:buClr>
              <a:buFont typeface="Arial"/>
              <a:buNone/>
            </a:pPr>
            <a:r>
              <a:rPr lang="en" sz="2800"/>
              <a:t>BigTable</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975" name="Google Shape;975;p164"/>
          <p:cNvPicPr preferRelativeResize="0"/>
          <p:nvPr/>
        </p:nvPicPr>
        <p:blipFill>
          <a:blip r:embed="rId3">
            <a:alphaModFix/>
          </a:blip>
          <a:stretch>
            <a:fillRect/>
          </a:stretch>
        </p:blipFill>
        <p:spPr>
          <a:xfrm>
            <a:off x="3072775" y="2145920"/>
            <a:ext cx="581025" cy="53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84"/>
          <p:cNvSpPr txBox="1"/>
          <p:nvPr>
            <p:ph idx="1" type="subTitle"/>
          </p:nvPr>
        </p:nvSpPr>
        <p:spPr>
          <a:xfrm>
            <a:off x="325344" y="3042772"/>
            <a:ext cx="11357100" cy="672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solidFill>
                  <a:schemeClr val="dk1"/>
                </a:solidFill>
                <a:latin typeface="Open Sans"/>
                <a:ea typeface="Open Sans"/>
                <a:cs typeface="Open Sans"/>
                <a:sym typeface="Open Sans"/>
              </a:rPr>
              <a:t>Google Cloud Certification Workshop—Data Engineer</a:t>
            </a:r>
            <a:endParaRPr sz="2400">
              <a:solidFill>
                <a:srgbClr val="000000"/>
              </a:solidFill>
              <a:latin typeface="Open Sans"/>
              <a:ea typeface="Open Sans"/>
              <a:cs typeface="Open Sans"/>
              <a:sym typeface="Open Sans"/>
            </a:endParaRPr>
          </a:p>
        </p:txBody>
      </p:sp>
      <p:sp>
        <p:nvSpPr>
          <p:cNvPr id="432" name="Google Shape;432;p84"/>
          <p:cNvSpPr txBox="1"/>
          <p:nvPr>
            <p:ph idx="1" type="subTitle"/>
          </p:nvPr>
        </p:nvSpPr>
        <p:spPr>
          <a:xfrm>
            <a:off x="325344" y="3715817"/>
            <a:ext cx="11357100" cy="10569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Chapter 1:</a:t>
            </a:r>
            <a:endParaRPr b="1" sz="40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500"/>
              <a:buFont typeface="Arial"/>
              <a:buNone/>
            </a:pPr>
            <a:r>
              <a:rPr b="1" lang="en" sz="4000">
                <a:solidFill>
                  <a:srgbClr val="000000"/>
                </a:solidFill>
                <a:latin typeface="Open Sans"/>
                <a:ea typeface="Open Sans"/>
                <a:cs typeface="Open Sans"/>
                <a:sym typeface="Open Sans"/>
              </a:rPr>
              <a:t>Data Engineer</a:t>
            </a:r>
            <a:r>
              <a:rPr b="1" lang="en" sz="4000">
                <a:solidFill>
                  <a:srgbClr val="000000"/>
                </a:solidFill>
                <a:latin typeface="Open Sans"/>
                <a:ea typeface="Open Sans"/>
                <a:cs typeface="Open Sans"/>
                <a:sym typeface="Open Sans"/>
              </a:rPr>
              <a:t> Certification Overview</a:t>
            </a:r>
            <a:endParaRPr b="1" sz="4000">
              <a:solidFill>
                <a:srgbClr val="000000"/>
              </a:solidFill>
              <a:latin typeface="Open Sans"/>
              <a:ea typeface="Open Sans"/>
              <a:cs typeface="Open Sans"/>
              <a:sym typeface="Open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NoSQL Storage</a:t>
            </a:r>
            <a:endParaRPr/>
          </a:p>
        </p:txBody>
      </p:sp>
      <p:sp>
        <p:nvSpPr>
          <p:cNvPr id="981" name="Google Shape;981;p165"/>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marR="0" rtl="0" algn="l">
              <a:lnSpc>
                <a:spcPct val="115000"/>
              </a:lnSpc>
              <a:spcBef>
                <a:spcPts val="1200"/>
              </a:spcBef>
              <a:spcAft>
                <a:spcPts val="0"/>
              </a:spcAft>
              <a:buClr>
                <a:schemeClr val="dk1"/>
              </a:buClr>
              <a:buSzPts val="2400"/>
              <a:buFont typeface="Open Sans"/>
              <a:buChar char="●"/>
            </a:pPr>
            <a:r>
              <a:rPr lang="en"/>
              <a:t>Structured storage like relational databases but with key differences</a:t>
            </a:r>
            <a:endParaRPr/>
          </a:p>
          <a:p>
            <a:pPr indent="-381000" lvl="1" marL="914400" marR="0" rtl="0" algn="l">
              <a:lnSpc>
                <a:spcPct val="115000"/>
              </a:lnSpc>
              <a:spcBef>
                <a:spcPts val="0"/>
              </a:spcBef>
              <a:spcAft>
                <a:spcPts val="0"/>
              </a:spcAft>
              <a:buClr>
                <a:schemeClr val="dk1"/>
              </a:buClr>
              <a:buSzPts val="2400"/>
              <a:buFont typeface="Open Sans"/>
              <a:buChar char="○"/>
            </a:pPr>
            <a:r>
              <a:rPr lang="en"/>
              <a:t>Tend to be schemaless</a:t>
            </a:r>
            <a:endParaRPr/>
          </a:p>
          <a:p>
            <a:pPr indent="-381000" lvl="1" marL="914400" marR="0" rtl="0" algn="l">
              <a:lnSpc>
                <a:spcPct val="115000"/>
              </a:lnSpc>
              <a:spcBef>
                <a:spcPts val="0"/>
              </a:spcBef>
              <a:spcAft>
                <a:spcPts val="0"/>
              </a:spcAft>
              <a:buClr>
                <a:schemeClr val="dk1"/>
              </a:buClr>
              <a:buSzPts val="2400"/>
              <a:buFont typeface="Open Sans"/>
              <a:buChar char="○"/>
            </a:pPr>
            <a:r>
              <a:rPr lang="en"/>
              <a:t>May or may not support transactions</a:t>
            </a:r>
            <a:endParaRPr/>
          </a:p>
          <a:p>
            <a:pPr indent="-381000" lvl="1" marL="914400" marR="0" rtl="0" algn="l">
              <a:lnSpc>
                <a:spcPct val="115000"/>
              </a:lnSpc>
              <a:spcBef>
                <a:spcPts val="0"/>
              </a:spcBef>
              <a:spcAft>
                <a:spcPts val="0"/>
              </a:spcAft>
              <a:buSzPts val="2400"/>
              <a:buChar char="○"/>
            </a:pPr>
            <a:r>
              <a:rPr lang="en"/>
              <a:t>Varying support for SQL</a:t>
            </a:r>
            <a:endParaRPr/>
          </a:p>
          <a:p>
            <a:pPr indent="-381000" lvl="0" marL="457200" rtl="0" algn="l">
              <a:spcBef>
                <a:spcPts val="1000"/>
              </a:spcBef>
              <a:spcAft>
                <a:spcPts val="0"/>
              </a:spcAft>
              <a:buSzPts val="2400"/>
              <a:buChar char="●"/>
            </a:pPr>
            <a:r>
              <a:rPr lang="en"/>
              <a:t>Easier to use, especially when storing data in object-oriented systems</a:t>
            </a:r>
            <a:endParaRPr/>
          </a:p>
          <a:p>
            <a:pPr indent="-381000" lvl="1" marL="914400" marR="0" rtl="0" algn="l">
              <a:lnSpc>
                <a:spcPct val="115000"/>
              </a:lnSpc>
              <a:spcBef>
                <a:spcPts val="0"/>
              </a:spcBef>
              <a:spcAft>
                <a:spcPts val="0"/>
              </a:spcAft>
              <a:buClr>
                <a:schemeClr val="dk1"/>
              </a:buClr>
              <a:buSzPts val="2400"/>
              <a:buFont typeface="Open Sans"/>
              <a:buChar char="○"/>
            </a:pPr>
            <a:r>
              <a:rPr lang="en"/>
              <a:t>Often support hierarchical and nested data</a:t>
            </a:r>
            <a:endParaRPr/>
          </a:p>
          <a:p>
            <a:pPr indent="-381000" lvl="0" marL="457200" marR="0" rtl="0" algn="l">
              <a:lnSpc>
                <a:spcPct val="115000"/>
              </a:lnSpc>
              <a:spcBef>
                <a:spcPts val="1000"/>
              </a:spcBef>
              <a:spcAft>
                <a:spcPts val="0"/>
              </a:spcAft>
              <a:buClr>
                <a:schemeClr val="dk1"/>
              </a:buClr>
              <a:buSzPts val="2400"/>
              <a:buFont typeface="Open Sans"/>
              <a:buChar char="●"/>
            </a:pPr>
            <a:r>
              <a:rPr lang="en"/>
              <a:t>NoSQL systems tend to be highly scalable and can scale horizontally</a:t>
            </a:r>
            <a:endParaRPr/>
          </a:p>
          <a:p>
            <a:pPr indent="-381000" lvl="0" marL="457200" marR="0" rtl="0" algn="l">
              <a:lnSpc>
                <a:spcPct val="115000"/>
              </a:lnSpc>
              <a:spcBef>
                <a:spcPts val="1200"/>
              </a:spcBef>
              <a:spcAft>
                <a:spcPts val="0"/>
              </a:spcAft>
              <a:buClr>
                <a:schemeClr val="dk1"/>
              </a:buClr>
              <a:buSzPts val="2400"/>
              <a:buFont typeface="Open Sans"/>
              <a:buChar char="●"/>
            </a:pPr>
            <a:r>
              <a:rPr lang="en"/>
              <a:t>Tools are often less mature for NoSQL than for relational databases</a:t>
            </a:r>
            <a:endParaRPr/>
          </a:p>
          <a:p>
            <a:pPr indent="-381000" lvl="1" marL="914400" marR="0" rtl="0" algn="l">
              <a:lnSpc>
                <a:spcPct val="115000"/>
              </a:lnSpc>
              <a:spcBef>
                <a:spcPts val="0"/>
              </a:spcBef>
              <a:spcAft>
                <a:spcPts val="0"/>
              </a:spcAft>
              <a:buClr>
                <a:schemeClr val="dk1"/>
              </a:buClr>
              <a:buSzPts val="2400"/>
              <a:buFont typeface="Open Sans"/>
              <a:buChar char="○"/>
            </a:pPr>
            <a:r>
              <a:rPr lang="en"/>
              <a:t>Ad-hoc reporting sometimes harder</a:t>
            </a:r>
            <a:endParaRPr/>
          </a:p>
          <a:p>
            <a:pPr indent="-381000" lvl="1" marL="914400" marR="0" rtl="0" algn="l">
              <a:lnSpc>
                <a:spcPct val="115000"/>
              </a:lnSpc>
              <a:spcBef>
                <a:spcPts val="0"/>
              </a:spcBef>
              <a:spcAft>
                <a:spcPts val="0"/>
              </a:spcAft>
              <a:buClr>
                <a:schemeClr val="dk1"/>
              </a:buClr>
              <a:buSzPts val="2400"/>
              <a:buFont typeface="Open Sans"/>
              <a:buChar char="○"/>
            </a:pPr>
            <a:r>
              <a:rPr lang="en"/>
              <a:t>Query syntax tends to be different</a:t>
            </a:r>
            <a:br>
              <a:rPr lang="en"/>
            </a:br>
            <a:endParaRPr/>
          </a:p>
          <a:p>
            <a:pPr indent="0" lvl="0" marL="457200" rtl="0" algn="l">
              <a:spcBef>
                <a:spcPts val="1200"/>
              </a:spcBef>
              <a:spcAft>
                <a:spcPts val="12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700"/>
              <a:t>Types of NoSQL Database</a:t>
            </a:r>
            <a:endParaRPr/>
          </a:p>
        </p:txBody>
      </p:sp>
      <p:sp>
        <p:nvSpPr>
          <p:cNvPr id="987" name="Google Shape;987;p166"/>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600"/>
              </a:spcBef>
              <a:spcAft>
                <a:spcPts val="0"/>
              </a:spcAft>
              <a:buSzPts val="2400"/>
              <a:buChar char="●"/>
            </a:pPr>
            <a:r>
              <a:rPr lang="en"/>
              <a:t>Key-value stores</a:t>
            </a:r>
            <a:endParaRPr/>
          </a:p>
          <a:p>
            <a:pPr indent="-381000" lvl="1" marL="914400" rtl="0" algn="l">
              <a:spcBef>
                <a:spcPts val="0"/>
              </a:spcBef>
              <a:spcAft>
                <a:spcPts val="0"/>
              </a:spcAft>
              <a:buSzPts val="2400"/>
              <a:buChar char="○"/>
            </a:pPr>
            <a:r>
              <a:rPr lang="en"/>
              <a:t>Data is stored in key-value pairs</a:t>
            </a:r>
            <a:endParaRPr/>
          </a:p>
          <a:p>
            <a:pPr indent="-381000" lvl="1" marL="914400" rtl="0" algn="l">
              <a:spcBef>
                <a:spcPts val="0"/>
              </a:spcBef>
              <a:spcAft>
                <a:spcPts val="0"/>
              </a:spcAft>
              <a:buSzPts val="2400"/>
              <a:buChar char="○"/>
            </a:pPr>
            <a:r>
              <a:rPr lang="en"/>
              <a:t>Examples include Redis and SimpleDB</a:t>
            </a:r>
            <a:endParaRPr/>
          </a:p>
          <a:p>
            <a:pPr indent="-381000" lvl="0" marL="457200" rtl="0" algn="l">
              <a:spcBef>
                <a:spcPts val="1000"/>
              </a:spcBef>
              <a:spcAft>
                <a:spcPts val="0"/>
              </a:spcAft>
              <a:buSzPts val="2400"/>
              <a:buChar char="●"/>
            </a:pPr>
            <a:r>
              <a:rPr lang="en"/>
              <a:t>Document stores</a:t>
            </a:r>
            <a:endParaRPr/>
          </a:p>
          <a:p>
            <a:pPr indent="-381000" lvl="1" marL="914400" rtl="0" algn="l">
              <a:spcBef>
                <a:spcPts val="0"/>
              </a:spcBef>
              <a:spcAft>
                <a:spcPts val="0"/>
              </a:spcAft>
              <a:buSzPts val="2400"/>
              <a:buChar char="○"/>
            </a:pPr>
            <a:r>
              <a:rPr lang="en"/>
              <a:t>Data is stored in some standard format like XML or JSON</a:t>
            </a:r>
            <a:endParaRPr/>
          </a:p>
          <a:p>
            <a:pPr indent="-381000" lvl="1" marL="914400" rtl="0" algn="l">
              <a:spcBef>
                <a:spcPts val="0"/>
              </a:spcBef>
              <a:spcAft>
                <a:spcPts val="0"/>
              </a:spcAft>
              <a:buSzPts val="2400"/>
              <a:buChar char="○"/>
            </a:pPr>
            <a:r>
              <a:rPr lang="en"/>
              <a:t>Nested and hierarchical data can be stored together</a:t>
            </a:r>
            <a:endParaRPr/>
          </a:p>
          <a:p>
            <a:pPr indent="-381000" lvl="1" marL="914400" rtl="0" algn="l">
              <a:spcBef>
                <a:spcPts val="0"/>
              </a:spcBef>
              <a:spcAft>
                <a:spcPts val="0"/>
              </a:spcAft>
              <a:buSzPts val="2400"/>
              <a:buChar char="○"/>
            </a:pPr>
            <a:r>
              <a:rPr lang="en"/>
              <a:t>MongoDB, CouchDB, and DynamoDB are examples</a:t>
            </a:r>
            <a:endParaRPr/>
          </a:p>
          <a:p>
            <a:pPr indent="-381000" lvl="0" marL="457200" rtl="0" algn="l">
              <a:spcBef>
                <a:spcPts val="1000"/>
              </a:spcBef>
              <a:spcAft>
                <a:spcPts val="0"/>
              </a:spcAft>
              <a:buSzPts val="2400"/>
              <a:buChar char="●"/>
            </a:pPr>
            <a:r>
              <a:rPr lang="en"/>
              <a:t>Wide-column stores</a:t>
            </a:r>
            <a:endParaRPr/>
          </a:p>
          <a:p>
            <a:pPr indent="-381000" lvl="1" marL="914400" rtl="0" algn="l">
              <a:spcBef>
                <a:spcPts val="0"/>
              </a:spcBef>
              <a:spcAft>
                <a:spcPts val="0"/>
              </a:spcAft>
              <a:buSzPts val="2400"/>
              <a:buChar char="○"/>
            </a:pPr>
            <a:r>
              <a:rPr lang="en"/>
              <a:t>Key identifies a row in a table</a:t>
            </a:r>
            <a:endParaRPr/>
          </a:p>
          <a:p>
            <a:pPr indent="-381000" lvl="1" marL="914400" rtl="0" algn="l">
              <a:spcBef>
                <a:spcPts val="0"/>
              </a:spcBef>
              <a:spcAft>
                <a:spcPts val="0"/>
              </a:spcAft>
              <a:buSzPts val="2400"/>
              <a:buChar char="○"/>
            </a:pPr>
            <a:r>
              <a:rPr lang="en"/>
              <a:t>Columns can be different within each row</a:t>
            </a:r>
            <a:endParaRPr/>
          </a:p>
          <a:p>
            <a:pPr indent="-381000" lvl="1" marL="914400" rtl="0" algn="l">
              <a:spcBef>
                <a:spcPts val="0"/>
              </a:spcBef>
              <a:spcAft>
                <a:spcPts val="0"/>
              </a:spcAft>
              <a:buSzPts val="2400"/>
              <a:buChar char="○"/>
            </a:pPr>
            <a:r>
              <a:rPr lang="en"/>
              <a:t>Cassandra and HBase are examples</a:t>
            </a:r>
            <a:endParaRPr/>
          </a:p>
          <a:p>
            <a:pPr indent="0" lvl="0" marL="0" rtl="0" algn="l">
              <a:spcBef>
                <a:spcPts val="1200"/>
              </a:spcBef>
              <a:spcAft>
                <a:spcPts val="12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Now: Comparing NoSQL to Relational</a:t>
            </a:r>
            <a:endParaRPr/>
          </a:p>
        </p:txBody>
      </p:sp>
      <p:sp>
        <p:nvSpPr>
          <p:cNvPr id="993" name="Google Shape;993;p167"/>
          <p:cNvSpPr txBox="1"/>
          <p:nvPr>
            <p:ph idx="1" type="body"/>
          </p:nvPr>
        </p:nvSpPr>
        <p:spPr>
          <a:xfrm>
            <a:off x="415475" y="11790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Fill in the table below:</a:t>
            </a:r>
            <a:endParaRPr/>
          </a:p>
        </p:txBody>
      </p:sp>
      <p:graphicFrame>
        <p:nvGraphicFramePr>
          <p:cNvPr id="994" name="Google Shape;994;p167"/>
          <p:cNvGraphicFramePr/>
          <p:nvPr/>
        </p:nvGraphicFramePr>
        <p:xfrm>
          <a:off x="421125" y="2150025"/>
          <a:ext cx="3000000" cy="3000000"/>
        </p:xfrm>
        <a:graphic>
          <a:graphicData uri="http://schemas.openxmlformats.org/drawingml/2006/table">
            <a:tbl>
              <a:tblPr>
                <a:noFill/>
                <a:tableStyleId>{E6B166A2-2C43-4EFE-A640-3ECDD74675D2}</a:tableStyleId>
              </a:tblPr>
              <a:tblGrid>
                <a:gridCol w="5672900"/>
                <a:gridCol w="5672900"/>
              </a:tblGrid>
              <a:tr h="537050">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Advantages of NoSQL Databases</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Advantages of Relational Databases </a:t>
                      </a:r>
                      <a:endParaRPr b="1" sz="1800">
                        <a:solidFill>
                          <a:srgbClr val="FFFFFF"/>
                        </a:solidFill>
                        <a:latin typeface="Open Sans"/>
                        <a:ea typeface="Open Sans"/>
                        <a:cs typeface="Open Sans"/>
                        <a:sym typeface="Open Sans"/>
                      </a:endParaRPr>
                    </a:p>
                  </a:txBody>
                  <a:tcPr marT="91425" marB="91425" marR="91425" marL="91425">
                    <a:solidFill>
                      <a:srgbClr val="4A86E8"/>
                    </a:solidFill>
                  </a:tcPr>
                </a:tc>
              </a:tr>
              <a:tr h="3389950">
                <a:tc>
                  <a:txBody>
                    <a:bodyPr>
                      <a:noAutofit/>
                    </a:bodyPr>
                    <a:lstStyle/>
                    <a:p>
                      <a:pPr indent="0" lvl="0" marL="0" rtl="0" algn="l">
                        <a:spcBef>
                          <a:spcPts val="0"/>
                        </a:spcBef>
                        <a:spcAft>
                          <a:spcPts val="0"/>
                        </a:spcAft>
                        <a:buNone/>
                      </a:pPr>
                      <a:r>
                        <a:t/>
                      </a:r>
                      <a:endParaRPr>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t/>
                      </a:r>
                      <a:endParaRPr>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000" name="Google Shape;1000;p168"/>
          <p:cNvSpPr txBox="1"/>
          <p:nvPr>
            <p:ph idx="1" type="body"/>
          </p:nvPr>
        </p:nvSpPr>
        <p:spPr>
          <a:xfrm>
            <a:off x="3653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Understanding NoSQL Storage</a:t>
            </a:r>
            <a:endParaRPr sz="2800"/>
          </a:p>
          <a:p>
            <a:pPr indent="0" lvl="1" marL="0" rtl="0" algn="l">
              <a:lnSpc>
                <a:spcPct val="150000"/>
              </a:lnSpc>
              <a:spcBef>
                <a:spcPts val="1200"/>
              </a:spcBef>
              <a:spcAft>
                <a:spcPts val="0"/>
              </a:spcAft>
              <a:buClr>
                <a:schemeClr val="dk1"/>
              </a:buClr>
              <a:buFont typeface="Arial"/>
              <a:buNone/>
            </a:pPr>
            <a:r>
              <a:rPr b="1" lang="en" sz="2800"/>
              <a:t>Cloud Datastore</a:t>
            </a:r>
            <a:endParaRPr b="1" sz="2800"/>
          </a:p>
          <a:p>
            <a:pPr indent="0" lvl="1" marL="0" rtl="0" algn="l">
              <a:lnSpc>
                <a:spcPct val="150000"/>
              </a:lnSpc>
              <a:spcBef>
                <a:spcPts val="1200"/>
              </a:spcBef>
              <a:spcAft>
                <a:spcPts val="0"/>
              </a:spcAft>
              <a:buClr>
                <a:schemeClr val="dk1"/>
              </a:buClr>
              <a:buFont typeface="Arial"/>
              <a:buNone/>
            </a:pPr>
            <a:r>
              <a:rPr lang="en" sz="2800"/>
              <a:t>BigTable</a:t>
            </a:r>
            <a:endParaRPr sz="2800"/>
          </a:p>
          <a:p>
            <a:pPr indent="0" lvl="1" marL="0" rtl="0" algn="l">
              <a:lnSpc>
                <a:spcPct val="150000"/>
              </a:lnSpc>
              <a:spcBef>
                <a:spcPts val="1200"/>
              </a:spcBef>
              <a:spcAft>
                <a:spcPts val="0"/>
              </a:spcAft>
              <a:buClr>
                <a:schemeClr val="dk1"/>
              </a:buClr>
              <a:buFont typeface="Arial"/>
              <a:buNone/>
            </a:pPr>
            <a:r>
              <a:rPr lang="en" sz="2800"/>
              <a:t>Exam Prep</a:t>
            </a:r>
            <a:endParaRPr sz="2800"/>
          </a:p>
          <a:p>
            <a:pPr indent="0" lvl="0" marL="0" rtl="0" algn="l">
              <a:spcBef>
                <a:spcPts val="1200"/>
              </a:spcBef>
              <a:spcAft>
                <a:spcPts val="0"/>
              </a:spcAft>
              <a:buNone/>
            </a:pPr>
            <a:r>
              <a:t/>
            </a:r>
            <a:endParaRPr sz="2800"/>
          </a:p>
        </p:txBody>
      </p:sp>
      <p:pic>
        <p:nvPicPr>
          <p:cNvPr id="1001" name="Google Shape;1001;p168"/>
          <p:cNvPicPr preferRelativeResize="0"/>
          <p:nvPr/>
        </p:nvPicPr>
        <p:blipFill>
          <a:blip r:embed="rId3">
            <a:alphaModFix/>
          </a:blip>
          <a:stretch>
            <a:fillRect/>
          </a:stretch>
        </p:blipFill>
        <p:spPr>
          <a:xfrm>
            <a:off x="3072775" y="2872335"/>
            <a:ext cx="581025" cy="533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69"/>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Cloud Datastore</a:t>
            </a:r>
            <a:endParaRPr/>
          </a:p>
        </p:txBody>
      </p:sp>
      <p:sp>
        <p:nvSpPr>
          <p:cNvPr id="1007" name="Google Shape;1007;p169"/>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marR="0" rtl="0" algn="l">
              <a:lnSpc>
                <a:spcPct val="115000"/>
              </a:lnSpc>
              <a:spcBef>
                <a:spcPts val="1200"/>
              </a:spcBef>
              <a:spcAft>
                <a:spcPts val="0"/>
              </a:spcAft>
              <a:buNone/>
            </a:pPr>
            <a:r>
              <a:rPr lang="en"/>
              <a:t>Things to know:</a:t>
            </a:r>
            <a:endParaRPr/>
          </a:p>
          <a:p>
            <a:pPr indent="-381000" lvl="0" marL="457200" marR="0" rtl="0" algn="l">
              <a:lnSpc>
                <a:spcPct val="115000"/>
              </a:lnSpc>
              <a:spcBef>
                <a:spcPts val="1200"/>
              </a:spcBef>
              <a:spcAft>
                <a:spcPts val="0"/>
              </a:spcAft>
              <a:buSzPts val="2400"/>
              <a:buChar char="●"/>
            </a:pPr>
            <a:r>
              <a:rPr lang="en"/>
              <a:t>Completely managed document store</a:t>
            </a:r>
            <a:endParaRPr/>
          </a:p>
          <a:p>
            <a:pPr indent="-381000" lvl="1" marL="914400" marR="0" rtl="0" algn="l">
              <a:lnSpc>
                <a:spcPct val="115000"/>
              </a:lnSpc>
              <a:spcBef>
                <a:spcPts val="0"/>
              </a:spcBef>
              <a:spcAft>
                <a:spcPts val="0"/>
              </a:spcAft>
              <a:buSzPts val="2400"/>
              <a:buChar char="○"/>
            </a:pPr>
            <a:r>
              <a:rPr lang="en"/>
              <a:t>No administration, no maintenance, nothing to provision or set up</a:t>
            </a:r>
            <a:endParaRPr/>
          </a:p>
          <a:p>
            <a:pPr indent="-381000" lvl="0" marL="457200" marR="0" rtl="0" algn="l">
              <a:lnSpc>
                <a:spcPct val="115000"/>
              </a:lnSpc>
              <a:spcBef>
                <a:spcPts val="1000"/>
              </a:spcBef>
              <a:spcAft>
                <a:spcPts val="0"/>
              </a:spcAft>
              <a:buSzPts val="2400"/>
              <a:buChar char="●"/>
            </a:pPr>
            <a:r>
              <a:rPr lang="en"/>
              <a:t>1GB per month free tier</a:t>
            </a:r>
            <a:endParaRPr/>
          </a:p>
          <a:p>
            <a:pPr indent="-381000" lvl="0" marL="457200" marR="0" rtl="0" algn="l">
              <a:lnSpc>
                <a:spcPct val="115000"/>
              </a:lnSpc>
              <a:spcBef>
                <a:spcPts val="1200"/>
              </a:spcBef>
              <a:spcAft>
                <a:spcPts val="0"/>
              </a:spcAft>
              <a:buSzPts val="2400"/>
              <a:buChar char="●"/>
            </a:pPr>
            <a:r>
              <a:rPr lang="en"/>
              <a:t>Indexes created for every property by default</a:t>
            </a:r>
            <a:endParaRPr/>
          </a:p>
          <a:p>
            <a:pPr indent="-381000" lvl="1" marL="914400" marR="0" rtl="0" algn="l">
              <a:lnSpc>
                <a:spcPct val="115000"/>
              </a:lnSpc>
              <a:spcBef>
                <a:spcPts val="0"/>
              </a:spcBef>
              <a:spcAft>
                <a:spcPts val="0"/>
              </a:spcAft>
              <a:buSzPts val="2400"/>
              <a:buChar char="○"/>
            </a:pPr>
            <a:r>
              <a:rPr lang="en"/>
              <a:t>Secondary indexes and composite indexes are supported</a:t>
            </a:r>
            <a:endParaRPr/>
          </a:p>
          <a:p>
            <a:pPr indent="-381000" lvl="0" marL="457200" marR="0" rtl="0" algn="l">
              <a:lnSpc>
                <a:spcPct val="115000"/>
              </a:lnSpc>
              <a:spcBef>
                <a:spcPts val="1000"/>
              </a:spcBef>
              <a:spcAft>
                <a:spcPts val="0"/>
              </a:spcAft>
              <a:buSzPts val="2400"/>
              <a:buChar char="●"/>
            </a:pPr>
            <a:r>
              <a:rPr lang="en"/>
              <a:t>Supports ACID transactions</a:t>
            </a:r>
            <a:endParaRPr/>
          </a:p>
          <a:p>
            <a:pPr indent="-381000" lvl="0" marL="457200" marR="0" rtl="0" algn="l">
              <a:lnSpc>
                <a:spcPct val="115000"/>
              </a:lnSpc>
              <a:spcBef>
                <a:spcPts val="1200"/>
              </a:spcBef>
              <a:spcAft>
                <a:spcPts val="0"/>
              </a:spcAft>
              <a:buSzPts val="2400"/>
              <a:buChar char="●"/>
            </a:pPr>
            <a:r>
              <a:rPr lang="en"/>
              <a:t>Schemaless</a:t>
            </a:r>
            <a:endParaRPr/>
          </a:p>
          <a:p>
            <a:pPr indent="-381000" lvl="0" marL="457200" marR="0" rtl="0" algn="l">
              <a:lnSpc>
                <a:spcPct val="115000"/>
              </a:lnSpc>
              <a:spcBef>
                <a:spcPts val="1200"/>
              </a:spcBef>
              <a:spcAft>
                <a:spcPts val="0"/>
              </a:spcAft>
              <a:buSzPts val="2400"/>
              <a:buChar char="●"/>
            </a:pPr>
            <a:r>
              <a:rPr lang="en"/>
              <a:t>For pricing info see: </a:t>
            </a:r>
            <a:r>
              <a:rPr lang="en" u="sng">
                <a:solidFill>
                  <a:schemeClr val="hlink"/>
                </a:solidFill>
                <a:hlinkClick r:id="rId3"/>
              </a:rPr>
              <a:t>https://cloud.google.com/datastore/pricing</a:t>
            </a:r>
            <a:endParaRPr/>
          </a:p>
          <a:p>
            <a:pPr indent="0" lvl="0" marL="0" marR="0" rtl="0" algn="l">
              <a:lnSpc>
                <a:spcPct val="115000"/>
              </a:lnSpc>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170"/>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Relational vs. Datastore </a:t>
            </a:r>
            <a:r>
              <a:rPr lang="en"/>
              <a:t>Terminology</a:t>
            </a:r>
            <a:endParaRPr/>
          </a:p>
        </p:txBody>
      </p:sp>
      <p:graphicFrame>
        <p:nvGraphicFramePr>
          <p:cNvPr id="1013" name="Google Shape;1013;p170"/>
          <p:cNvGraphicFramePr/>
          <p:nvPr/>
        </p:nvGraphicFramePr>
        <p:xfrm>
          <a:off x="952500" y="1858375"/>
          <a:ext cx="3000000" cy="3000000"/>
        </p:xfrm>
        <a:graphic>
          <a:graphicData uri="http://schemas.openxmlformats.org/drawingml/2006/table">
            <a:tbl>
              <a:tblPr>
                <a:noFill/>
                <a:tableStyleId>{E6B166A2-2C43-4EFE-A640-3ECDD74675D2}</a:tableStyleId>
              </a:tblPr>
              <a:tblGrid>
                <a:gridCol w="5141525"/>
                <a:gridCol w="5141525"/>
              </a:tblGrid>
              <a:tr h="0">
                <a:tc>
                  <a:txBody>
                    <a:bodyPr>
                      <a:noAutofit/>
                    </a:bodyPr>
                    <a:lstStyle/>
                    <a:p>
                      <a:pPr indent="0" lvl="0" marL="0" rtl="0" algn="l">
                        <a:spcBef>
                          <a:spcPts val="0"/>
                        </a:spcBef>
                        <a:spcAft>
                          <a:spcPts val="0"/>
                        </a:spcAft>
                        <a:buNone/>
                      </a:pPr>
                      <a:r>
                        <a:rPr b="1" lang="en" sz="2400">
                          <a:solidFill>
                            <a:srgbClr val="FFFFFF"/>
                          </a:solidFill>
                          <a:latin typeface="Open Sans"/>
                          <a:ea typeface="Open Sans"/>
                          <a:cs typeface="Open Sans"/>
                          <a:sym typeface="Open Sans"/>
                        </a:rPr>
                        <a:t>Relational</a:t>
                      </a:r>
                      <a:endParaRPr b="1" sz="2400">
                        <a:solidFill>
                          <a:srgbClr val="FFFFFF"/>
                        </a:solidFill>
                        <a:latin typeface="Open Sans"/>
                        <a:ea typeface="Open Sans"/>
                        <a:cs typeface="Open Sans"/>
                        <a:sym typeface="Open Sans"/>
                      </a:endParaRPr>
                    </a:p>
                  </a:txBody>
                  <a:tcPr marT="91425" marB="91425" marR="91425" marL="91425">
                    <a:solidFill>
                      <a:srgbClr val="4A86E8"/>
                    </a:solidFill>
                  </a:tcPr>
                </a:tc>
                <a:tc>
                  <a:txBody>
                    <a:bodyPr>
                      <a:noAutofit/>
                    </a:bodyPr>
                    <a:lstStyle/>
                    <a:p>
                      <a:pPr indent="0" lvl="0" marL="0" rtl="0" algn="l">
                        <a:spcBef>
                          <a:spcPts val="0"/>
                        </a:spcBef>
                        <a:spcAft>
                          <a:spcPts val="0"/>
                        </a:spcAft>
                        <a:buNone/>
                      </a:pPr>
                      <a:r>
                        <a:rPr b="1" lang="en" sz="2400">
                          <a:solidFill>
                            <a:srgbClr val="FFFFFF"/>
                          </a:solidFill>
                          <a:latin typeface="Open Sans"/>
                          <a:ea typeface="Open Sans"/>
                          <a:cs typeface="Open Sans"/>
                          <a:sym typeface="Open Sans"/>
                        </a:rPr>
                        <a:t>Datastore</a:t>
                      </a:r>
                      <a:endParaRPr b="1" sz="2400">
                        <a:solidFill>
                          <a:srgbClr val="FFFFFF"/>
                        </a:solidFill>
                        <a:latin typeface="Open Sans"/>
                        <a:ea typeface="Open Sans"/>
                        <a:cs typeface="Open Sans"/>
                        <a:sym typeface="Open Sans"/>
                      </a:endParaRPr>
                    </a:p>
                  </a:txBody>
                  <a:tcPr marT="91425" marB="91425" marR="91425" marL="91425">
                    <a:solidFill>
                      <a:srgbClr val="4A86E8"/>
                    </a:solidFill>
                  </a:tcPr>
                </a:tc>
              </a:tr>
              <a:tr h="0">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Tables</a:t>
                      </a:r>
                      <a:endParaRPr sz="24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Kinds</a:t>
                      </a:r>
                      <a:endParaRPr sz="2400">
                        <a:latin typeface="Open Sans"/>
                        <a:ea typeface="Open Sans"/>
                        <a:cs typeface="Open Sans"/>
                        <a:sym typeface="Open Sans"/>
                      </a:endParaRPr>
                    </a:p>
                  </a:txBody>
                  <a:tcPr marT="91425" marB="91425" marR="91425" marL="91425"/>
                </a:tc>
              </a:tr>
              <a:tr h="0">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Records</a:t>
                      </a:r>
                      <a:endParaRPr sz="24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Entities</a:t>
                      </a:r>
                      <a:endParaRPr sz="2400">
                        <a:latin typeface="Open Sans"/>
                        <a:ea typeface="Open Sans"/>
                        <a:cs typeface="Open Sans"/>
                        <a:sym typeface="Open Sans"/>
                      </a:endParaRPr>
                    </a:p>
                  </a:txBody>
                  <a:tcPr marT="91425" marB="91425" marR="91425" marL="91425"/>
                </a:tc>
              </a:tr>
              <a:tr h="0">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Fields</a:t>
                      </a:r>
                      <a:endParaRPr sz="24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Properties</a:t>
                      </a:r>
                      <a:endParaRPr sz="2400">
                        <a:latin typeface="Open Sans"/>
                        <a:ea typeface="Open Sans"/>
                        <a:cs typeface="Open Sans"/>
                        <a:sym typeface="Open Sans"/>
                      </a:endParaRPr>
                    </a:p>
                  </a:txBody>
                  <a:tcPr marT="91425" marB="91425" marR="91425" marL="91425"/>
                </a:tc>
              </a:tr>
              <a:tr h="0">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Primary Key</a:t>
                      </a:r>
                      <a:endParaRPr sz="24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Key</a:t>
                      </a:r>
                      <a:endParaRPr sz="2400">
                        <a:latin typeface="Open Sans"/>
                        <a:ea typeface="Open Sans"/>
                        <a:cs typeface="Open Sans"/>
                        <a:sym typeface="Open Sans"/>
                      </a:endParaRPr>
                    </a:p>
                  </a:txBody>
                  <a:tcPr marT="91425" marB="91425" marR="91425" marL="91425"/>
                </a:tc>
              </a:tr>
              <a:tr h="0">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Relationship</a:t>
                      </a:r>
                      <a:endParaRPr sz="24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Entity Group</a:t>
                      </a:r>
                      <a:endParaRPr sz="2400">
                        <a:latin typeface="Open Sans"/>
                        <a:ea typeface="Open Sans"/>
                        <a:cs typeface="Open Sans"/>
                        <a:sym typeface="Open Sans"/>
                      </a:endParaRPr>
                    </a:p>
                  </a:txBody>
                  <a:tcPr marT="91425" marB="91425" marR="91425" marL="91425"/>
                </a:tc>
              </a:tr>
              <a:tr h="0">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Primary-Foreign Keys</a:t>
                      </a:r>
                      <a:endParaRPr sz="2400">
                        <a:latin typeface="Open Sans"/>
                        <a:ea typeface="Open Sans"/>
                        <a:cs typeface="Open Sans"/>
                        <a:sym typeface="Open Sans"/>
                      </a:endParaRPr>
                    </a:p>
                  </a:txBody>
                  <a:tcPr marT="91425" marB="91425" marR="91425" marL="91425"/>
                </a:tc>
                <a:tc>
                  <a:txBody>
                    <a:bodyPr>
                      <a:noAutofit/>
                    </a:bodyPr>
                    <a:lstStyle/>
                    <a:p>
                      <a:pPr indent="0" lvl="0" marL="0" rtl="0" algn="l">
                        <a:spcBef>
                          <a:spcPts val="0"/>
                        </a:spcBef>
                        <a:spcAft>
                          <a:spcPts val="0"/>
                        </a:spcAft>
                        <a:buNone/>
                      </a:pPr>
                      <a:r>
                        <a:rPr lang="en" sz="2400">
                          <a:latin typeface="Open Sans"/>
                          <a:ea typeface="Open Sans"/>
                          <a:cs typeface="Open Sans"/>
                          <a:sym typeface="Open Sans"/>
                        </a:rPr>
                        <a:t>Ancestor Paths</a:t>
                      </a:r>
                      <a:endParaRPr sz="24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71"/>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Modeling Datastore Entities</a:t>
            </a:r>
            <a:endParaRPr/>
          </a:p>
        </p:txBody>
      </p:sp>
      <p:sp>
        <p:nvSpPr>
          <p:cNvPr id="1019" name="Google Shape;1019;p171"/>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Datastore entities have one or more properties</a:t>
            </a:r>
            <a:endParaRPr/>
          </a:p>
          <a:p>
            <a:pPr indent="-381000" lvl="1" marL="914400" rtl="0" algn="l">
              <a:spcBef>
                <a:spcPts val="0"/>
              </a:spcBef>
              <a:spcAft>
                <a:spcPts val="0"/>
              </a:spcAft>
              <a:buSzPts val="2400"/>
              <a:buChar char="○"/>
            </a:pPr>
            <a:r>
              <a:rPr lang="en"/>
              <a:t>Can be scalar values like strings, dates, numbers, bools, blobs, etc.</a:t>
            </a:r>
            <a:endParaRPr/>
          </a:p>
          <a:p>
            <a:pPr indent="-381000" lvl="1" marL="914400" rtl="0" algn="l">
              <a:spcBef>
                <a:spcPts val="0"/>
              </a:spcBef>
              <a:spcAft>
                <a:spcPts val="0"/>
              </a:spcAft>
              <a:buSzPts val="2400"/>
              <a:buChar char="○"/>
            </a:pPr>
            <a:r>
              <a:rPr lang="en"/>
              <a:t>Properties can be arrays</a:t>
            </a:r>
            <a:endParaRPr/>
          </a:p>
          <a:p>
            <a:pPr indent="-381000" lvl="1" marL="914400" rtl="0" algn="l">
              <a:spcBef>
                <a:spcPts val="0"/>
              </a:spcBef>
              <a:spcAft>
                <a:spcPts val="0"/>
              </a:spcAft>
              <a:buSzPts val="2400"/>
              <a:buChar char="○"/>
            </a:pPr>
            <a:r>
              <a:rPr lang="en"/>
              <a:t>Properties can be embedded entities</a:t>
            </a:r>
            <a:endParaRPr/>
          </a:p>
          <a:p>
            <a:pPr indent="-381000" lvl="0" marL="457200" rtl="0" algn="l">
              <a:spcBef>
                <a:spcPts val="1000"/>
              </a:spcBef>
              <a:spcAft>
                <a:spcPts val="0"/>
              </a:spcAft>
              <a:buSzPts val="2400"/>
              <a:buChar char="●"/>
            </a:pPr>
            <a:r>
              <a:rPr lang="en"/>
              <a:t>Properties can be indexed or not</a:t>
            </a:r>
            <a:endParaRPr/>
          </a:p>
          <a:p>
            <a:pPr indent="-381000" lvl="1" marL="914400" rtl="0" algn="l">
              <a:spcBef>
                <a:spcPts val="0"/>
              </a:spcBef>
              <a:spcAft>
                <a:spcPts val="0"/>
              </a:spcAft>
              <a:buSzPts val="2400"/>
              <a:buChar char="○"/>
            </a:pPr>
            <a:r>
              <a:rPr lang="en"/>
              <a:t>Can create composite indexes</a:t>
            </a:r>
            <a:endParaRPr/>
          </a:p>
          <a:p>
            <a:pPr indent="-381000" lvl="0" marL="457200" rtl="0" algn="l">
              <a:spcBef>
                <a:spcPts val="1000"/>
              </a:spcBef>
              <a:spcAft>
                <a:spcPts val="1200"/>
              </a:spcAft>
              <a:buSzPts val="2400"/>
              <a:buChar char="●"/>
            </a:pPr>
            <a:r>
              <a:rPr lang="en"/>
              <a:t>Different entities of the same kind can have different properties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72"/>
          <p:cNvSpPr txBox="1"/>
          <p:nvPr>
            <p:ph type="title"/>
          </p:nvPr>
        </p:nvSpPr>
        <p:spPr>
          <a:xfrm>
            <a:off x="415474" y="186975"/>
            <a:ext cx="107070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Datastore Quickstart</a:t>
            </a:r>
            <a:endParaRPr/>
          </a:p>
        </p:txBody>
      </p:sp>
      <p:sp>
        <p:nvSpPr>
          <p:cNvPr id="1025" name="Google Shape;1025;p172"/>
          <p:cNvSpPr txBox="1"/>
          <p:nvPr>
            <p:ph idx="1" type="body"/>
          </p:nvPr>
        </p:nvSpPr>
        <p:spPr>
          <a:xfrm>
            <a:off x="415475" y="950475"/>
            <a:ext cx="10707000" cy="5103000"/>
          </a:xfrm>
          <a:prstGeom prst="rect">
            <a:avLst/>
          </a:prstGeom>
        </p:spPr>
        <p:txBody>
          <a:bodyPr anchorCtr="0" anchor="t" bIns="121875" lIns="121875" spcFirstLastPara="1" rIns="121875" wrap="square" tIns="121875">
            <a:noAutofit/>
          </a:bodyPr>
          <a:lstStyle/>
          <a:p>
            <a:pPr indent="-381000" lvl="0" marL="457200" rtl="0" algn="l">
              <a:spcBef>
                <a:spcPts val="1200"/>
              </a:spcBef>
              <a:spcAft>
                <a:spcPts val="0"/>
              </a:spcAft>
              <a:buSzPts val="2400"/>
              <a:buChar char="●"/>
            </a:pPr>
            <a:r>
              <a:rPr lang="en"/>
              <a:t>In this exercise, you will get started using Google Cloud Datastore</a:t>
            </a:r>
            <a:endParaRPr/>
          </a:p>
          <a:p>
            <a:pPr indent="-381000" lvl="1" marL="914400" rtl="0" algn="l">
              <a:spcBef>
                <a:spcPts val="0"/>
              </a:spcBef>
              <a:spcAft>
                <a:spcPts val="0"/>
              </a:spcAft>
              <a:buSzPts val="2400"/>
              <a:buChar char="○"/>
            </a:pPr>
            <a:r>
              <a:rPr lang="en" u="sng">
                <a:solidFill>
                  <a:schemeClr val="hlink"/>
                </a:solidFill>
                <a:hlinkClick r:id="rId3"/>
              </a:rPr>
              <a:t>Google Cloud Datastore Quickstart</a:t>
            </a:r>
            <a:endParaRPr/>
          </a:p>
          <a:p>
            <a:pPr indent="0" lvl="0" marL="0" rtl="0" algn="l">
              <a:spcBef>
                <a:spcPts val="1200"/>
              </a:spcBef>
              <a:spcAft>
                <a:spcPts val="12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73"/>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Chapter Concepts</a:t>
            </a:r>
            <a:endParaRPr/>
          </a:p>
        </p:txBody>
      </p:sp>
      <p:sp>
        <p:nvSpPr>
          <p:cNvPr id="1031" name="Google Shape;1031;p173"/>
          <p:cNvSpPr txBox="1"/>
          <p:nvPr>
            <p:ph idx="1" type="body"/>
          </p:nvPr>
        </p:nvSpPr>
        <p:spPr>
          <a:xfrm>
            <a:off x="3653800" y="1872275"/>
            <a:ext cx="7728300" cy="4417800"/>
          </a:xfrm>
          <a:prstGeom prst="rect">
            <a:avLst/>
          </a:prstGeom>
        </p:spPr>
        <p:txBody>
          <a:bodyPr anchorCtr="0" anchor="t" bIns="121875" lIns="121875" spcFirstLastPara="1" rIns="121875" wrap="square" tIns="121875">
            <a:noAutofit/>
          </a:bodyPr>
          <a:lstStyle/>
          <a:p>
            <a:pPr indent="0" lvl="1" marL="0" rtl="0" algn="l">
              <a:lnSpc>
                <a:spcPct val="150000"/>
              </a:lnSpc>
              <a:spcBef>
                <a:spcPts val="1200"/>
              </a:spcBef>
              <a:spcAft>
                <a:spcPts val="0"/>
              </a:spcAft>
              <a:buClr>
                <a:schemeClr val="dk1"/>
              </a:buClr>
              <a:buFont typeface="Arial"/>
              <a:buNone/>
            </a:pPr>
            <a:r>
              <a:rPr lang="en" sz="2800"/>
              <a:t>Understanding NoSQL Storage</a:t>
            </a:r>
            <a:endParaRPr sz="2800"/>
          </a:p>
          <a:p>
            <a:pPr indent="0" lvl="1" marL="0" rtl="0" algn="l">
              <a:lnSpc>
                <a:spcPct val="150000"/>
              </a:lnSpc>
              <a:spcBef>
                <a:spcPts val="1200"/>
              </a:spcBef>
              <a:spcAft>
                <a:spcPts val="0"/>
              </a:spcAft>
              <a:buClr>
                <a:schemeClr val="dk1"/>
              </a:buClr>
              <a:buFont typeface="Arial"/>
              <a:buNone/>
            </a:pPr>
            <a:r>
              <a:rPr lang="en" sz="2800"/>
              <a:t>Cloud Datastore</a:t>
            </a:r>
            <a:endParaRPr sz="2800"/>
          </a:p>
          <a:p>
            <a:pPr indent="0" lvl="1" marL="0" rtl="0" algn="l">
              <a:lnSpc>
                <a:spcPct val="150000"/>
              </a:lnSpc>
              <a:spcBef>
                <a:spcPts val="1200"/>
              </a:spcBef>
              <a:spcAft>
                <a:spcPts val="0"/>
              </a:spcAft>
              <a:buClr>
                <a:schemeClr val="dk1"/>
              </a:buClr>
              <a:buFont typeface="Arial"/>
              <a:buNone/>
            </a:pPr>
            <a:r>
              <a:rPr b="1" lang="en" sz="2800"/>
              <a:t>BigTable</a:t>
            </a:r>
            <a:endParaRPr b="1" sz="2800"/>
          </a:p>
          <a:p>
            <a:pPr indent="0" lvl="1" marL="0" rtl="0" algn="l">
              <a:lnSpc>
                <a:spcPct val="150000"/>
              </a:lnSpc>
              <a:spcBef>
                <a:spcPts val="1200"/>
              </a:spcBef>
              <a:spcAft>
                <a:spcPts val="600"/>
              </a:spcAft>
              <a:buClr>
                <a:schemeClr val="dk1"/>
              </a:buClr>
              <a:buFont typeface="Arial"/>
              <a:buNone/>
            </a:pPr>
            <a:r>
              <a:rPr lang="en" sz="2800"/>
              <a:t>Exam Prep</a:t>
            </a:r>
            <a:endParaRPr sz="2800"/>
          </a:p>
        </p:txBody>
      </p:sp>
      <p:pic>
        <p:nvPicPr>
          <p:cNvPr id="1032" name="Google Shape;1032;p173"/>
          <p:cNvPicPr preferRelativeResize="0"/>
          <p:nvPr/>
        </p:nvPicPr>
        <p:blipFill>
          <a:blip r:embed="rId3">
            <a:alphaModFix/>
          </a:blip>
          <a:stretch>
            <a:fillRect/>
          </a:stretch>
        </p:blipFill>
        <p:spPr>
          <a:xfrm>
            <a:off x="3072775" y="3683970"/>
            <a:ext cx="581025" cy="5334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74"/>
          <p:cNvSpPr txBox="1"/>
          <p:nvPr>
            <p:ph type="title"/>
          </p:nvPr>
        </p:nvSpPr>
        <p:spPr>
          <a:xfrm>
            <a:off x="415465" y="186967"/>
            <a:ext cx="113571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BigTable</a:t>
            </a:r>
            <a:endParaRPr/>
          </a:p>
        </p:txBody>
      </p:sp>
      <p:sp>
        <p:nvSpPr>
          <p:cNvPr id="1038" name="Google Shape;1038;p174"/>
          <p:cNvSpPr txBox="1"/>
          <p:nvPr>
            <p:ph idx="1" type="body"/>
          </p:nvPr>
        </p:nvSpPr>
        <p:spPr>
          <a:xfrm>
            <a:off x="406035" y="1040900"/>
            <a:ext cx="11357100" cy="5249100"/>
          </a:xfrm>
          <a:prstGeom prst="rect">
            <a:avLst/>
          </a:prstGeom>
        </p:spPr>
        <p:txBody>
          <a:bodyPr anchorCtr="0" anchor="t" bIns="121875" lIns="121875" spcFirstLastPara="1" rIns="121875" wrap="square" tIns="121875">
            <a:noAutofit/>
          </a:bodyPr>
          <a:lstStyle/>
          <a:p>
            <a:pPr indent="0" lvl="0" marL="0" marR="0" rtl="0" algn="l">
              <a:lnSpc>
                <a:spcPct val="115000"/>
              </a:lnSpc>
              <a:spcBef>
                <a:spcPts val="1200"/>
              </a:spcBef>
              <a:spcAft>
                <a:spcPts val="0"/>
              </a:spcAft>
              <a:buNone/>
            </a:pPr>
            <a:r>
              <a:rPr lang="en" sz="2200"/>
              <a:t>Things to know:</a:t>
            </a:r>
            <a:endParaRPr sz="2200"/>
          </a:p>
          <a:p>
            <a:pPr indent="-368300" lvl="0" marL="457200" marR="0" rtl="0" algn="l">
              <a:lnSpc>
                <a:spcPct val="115000"/>
              </a:lnSpc>
              <a:spcBef>
                <a:spcPts val="1200"/>
              </a:spcBef>
              <a:spcAft>
                <a:spcPts val="0"/>
              </a:spcAft>
              <a:buSzPts val="2200"/>
              <a:buChar char="●"/>
            </a:pPr>
            <a:r>
              <a:rPr lang="en" sz="2200"/>
              <a:t>Fully-managed</a:t>
            </a:r>
            <a:r>
              <a:rPr lang="en" sz="2200"/>
              <a:t>, wide-column NoSQL datastore similar to Cassandra or HBase</a:t>
            </a:r>
            <a:endParaRPr sz="2200"/>
          </a:p>
          <a:p>
            <a:pPr indent="-368300" lvl="0" marL="457200" marR="0" rtl="0" algn="l">
              <a:lnSpc>
                <a:spcPct val="115000"/>
              </a:lnSpc>
              <a:spcBef>
                <a:spcPts val="1000"/>
              </a:spcBef>
              <a:spcAft>
                <a:spcPts val="0"/>
              </a:spcAft>
              <a:buSzPts val="2200"/>
              <a:buChar char="●"/>
            </a:pPr>
            <a:r>
              <a:rPr lang="en" sz="2200"/>
              <a:t>Designed for scalability—add compute nodes to meet demand</a:t>
            </a:r>
            <a:endParaRPr sz="2200"/>
          </a:p>
          <a:p>
            <a:pPr indent="-368300" lvl="0" marL="457200" marR="0" rtl="0" algn="l">
              <a:lnSpc>
                <a:spcPct val="115000"/>
              </a:lnSpc>
              <a:spcBef>
                <a:spcPts val="1200"/>
              </a:spcBef>
              <a:spcAft>
                <a:spcPts val="0"/>
              </a:spcAft>
              <a:buSzPts val="2200"/>
              <a:buChar char="●"/>
            </a:pPr>
            <a:r>
              <a:rPr lang="en" sz="2200"/>
              <a:t>Compute separate from storage</a:t>
            </a:r>
            <a:endParaRPr sz="2200"/>
          </a:p>
          <a:p>
            <a:pPr indent="-368300" lvl="1" marL="914400" marR="0" rtl="0" algn="l">
              <a:lnSpc>
                <a:spcPct val="115000"/>
              </a:lnSpc>
              <a:spcBef>
                <a:spcPts val="0"/>
              </a:spcBef>
              <a:spcAft>
                <a:spcPts val="0"/>
              </a:spcAft>
              <a:buSzPts val="2200"/>
              <a:buChar char="○"/>
            </a:pPr>
            <a:r>
              <a:rPr lang="en" sz="2200"/>
              <a:t>Allows nodes to be added or removed to meet demand without affecting the data</a:t>
            </a:r>
            <a:endParaRPr sz="2200"/>
          </a:p>
          <a:p>
            <a:pPr indent="-368300" lvl="0" marL="457200" marR="0" rtl="0" algn="l">
              <a:lnSpc>
                <a:spcPct val="115000"/>
              </a:lnSpc>
              <a:spcBef>
                <a:spcPts val="1000"/>
              </a:spcBef>
              <a:spcAft>
                <a:spcPts val="0"/>
              </a:spcAft>
              <a:buSzPts val="2200"/>
              <a:buChar char="●"/>
            </a:pPr>
            <a:r>
              <a:rPr lang="en" sz="2200"/>
              <a:t>Secure</a:t>
            </a:r>
            <a:endParaRPr sz="2200"/>
          </a:p>
          <a:p>
            <a:pPr indent="-368300" lvl="1" marL="914400" marR="0" rtl="0" algn="l">
              <a:lnSpc>
                <a:spcPct val="115000"/>
              </a:lnSpc>
              <a:spcBef>
                <a:spcPts val="0"/>
              </a:spcBef>
              <a:spcAft>
                <a:spcPts val="0"/>
              </a:spcAft>
              <a:buSzPts val="2200"/>
              <a:buChar char="○"/>
            </a:pPr>
            <a:r>
              <a:rPr lang="en" sz="2200"/>
              <a:t>Data encrypted by default</a:t>
            </a:r>
            <a:endParaRPr sz="2200"/>
          </a:p>
          <a:p>
            <a:pPr indent="-368300" lvl="1" marL="914400" marR="0" rtl="0" algn="l">
              <a:lnSpc>
                <a:spcPct val="115000"/>
              </a:lnSpc>
              <a:spcBef>
                <a:spcPts val="0"/>
              </a:spcBef>
              <a:spcAft>
                <a:spcPts val="0"/>
              </a:spcAft>
              <a:buSzPts val="2200"/>
              <a:buChar char="○"/>
            </a:pPr>
            <a:r>
              <a:rPr lang="en" sz="2200"/>
              <a:t>Use IAM to assign permissions</a:t>
            </a:r>
            <a:endParaRPr sz="2200"/>
          </a:p>
          <a:p>
            <a:pPr indent="-368300" lvl="0" marL="457200" marR="0" rtl="0" algn="l">
              <a:lnSpc>
                <a:spcPct val="115000"/>
              </a:lnSpc>
              <a:spcBef>
                <a:spcPts val="1000"/>
              </a:spcBef>
              <a:spcAft>
                <a:spcPts val="0"/>
              </a:spcAft>
              <a:buSzPts val="2200"/>
              <a:buChar char="●"/>
            </a:pPr>
            <a:r>
              <a:rPr lang="en" sz="2200"/>
              <a:t>Uses same API as HBase</a:t>
            </a:r>
            <a:endParaRPr sz="2200"/>
          </a:p>
          <a:p>
            <a:pPr indent="-368300" lvl="1" marL="914400" marR="0" rtl="0" algn="l">
              <a:lnSpc>
                <a:spcPct val="115000"/>
              </a:lnSpc>
              <a:spcBef>
                <a:spcPts val="0"/>
              </a:spcBef>
              <a:spcAft>
                <a:spcPts val="0"/>
              </a:spcAft>
              <a:buSzPts val="2200"/>
              <a:buChar char="○"/>
            </a:pPr>
            <a:r>
              <a:rPr lang="en" sz="2200"/>
              <a:t>Allows on-premises HBase applications to be easily migrated</a:t>
            </a:r>
            <a:endParaRPr sz="2200"/>
          </a:p>
          <a:p>
            <a:pPr indent="0" lvl="0" marL="457200" rtl="0" algn="l">
              <a:spcBef>
                <a:spcPts val="1200"/>
              </a:spcBef>
              <a:spcAft>
                <a:spcPts val="1200"/>
              </a:spcAft>
              <a:buNone/>
            </a:pPr>
            <a:r>
              <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